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Fira Sans Extra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bold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c3156b95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6c3156b956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572fd64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Our Data collection </a:t>
            </a:r>
            <a:r>
              <a:rPr lang="en" sz="1200">
                <a:solidFill>
                  <a:srgbClr val="0D0D0D"/>
                </a:solidFill>
              </a:rPr>
              <a:t>process includes 4 main steps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I will walk through each of them in next couple of slides </a:t>
            </a:r>
            <a:r>
              <a:rPr lang="en" sz="1200">
                <a:solidFill>
                  <a:srgbClr val="0D0D0D"/>
                </a:solidFill>
              </a:rPr>
              <a:t> 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304" name="Google Shape;304;g2c572fd64b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c3156b956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DeFi Llama is a comprehensive analytics platform dedicated to tracking the decentralized finance sector across multiple blockchains.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Dune Analytics has an advanced query functionality,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which allows users to directly interact with blockchain data through SQL queries.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Problem 1: most of the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queries on the platform only cover one matrics for one protocol, the searching process is very time consuming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Problem 2: existed queries not 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available/data missing/file damaged/doesn’t have the up to date data.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Solution: we created our own queries using SQL to fetch data directly from it’s database, here is a example of a simple query we wrote to fetch trade volume for dydx. For some other protocols, the query can be much more complicated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and we also tried to group the protocol from the same category together to enhance efficiency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On top the previous applied project teams, we have added 15 new protocols from DefiLlima’s top 100 list, as well as 4 new matrices to help  predict  future TVL.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Credit to our approach of using self created queries, we were able to fill out a lot of missing data from the previous groups  </a:t>
            </a:r>
            <a:endParaRPr sz="12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g26c3156b956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55aa5313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for each </a:t>
            </a:r>
            <a:r>
              <a:rPr lang="en"/>
              <a:t>matric</a:t>
            </a:r>
            <a:r>
              <a:rPr lang="en"/>
              <a:t> were </a:t>
            </a:r>
            <a:r>
              <a:rPr lang="en"/>
              <a:t>retrieved</a:t>
            </a:r>
            <a:r>
              <a:rPr lang="en"/>
              <a:t> individually, we </a:t>
            </a:r>
            <a:r>
              <a:rPr lang="en"/>
              <a:t>constructed a pandas dataframe to combine all matric together for the same protocol </a:t>
            </a:r>
            <a:endParaRPr/>
          </a:p>
        </p:txBody>
      </p:sp>
      <p:sp>
        <p:nvSpPr>
          <p:cNvPr id="323" name="Google Shape;323;g2c55aa5313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56582b3d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Preliminary checking process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Trim out data before 1/1/2023, and make sure all dates were set in the correct format for future time series </a:t>
            </a:r>
            <a:r>
              <a:rPr lang="en"/>
              <a:t>forecasting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 for missing data, if any matric has over 10% missing observation, we are going to drop the entire column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 for multicollinearity by drawing out heat maps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cleaning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write functions to fill out missing value, drop outliers and duplicates </a:t>
            </a:r>
            <a:endParaRPr/>
          </a:p>
        </p:txBody>
      </p:sp>
      <p:sp>
        <p:nvSpPr>
          <p:cNvPr id="332" name="Google Shape;332;g2c56582b3de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55aa5313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55aa5313b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c3156b956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Another area that we made progress on top of the previous applied project teams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build a transformer model using </a:t>
            </a:r>
            <a:r>
              <a:rPr lang="en">
                <a:solidFill>
                  <a:schemeClr val="dk1"/>
                </a:solidFill>
              </a:rPr>
              <a:t>PyTorch's neural network module, </a:t>
            </a:r>
            <a:r>
              <a:rPr lang="en">
                <a:solidFill>
                  <a:schemeClr val="dk1"/>
                </a:solidFill>
              </a:rPr>
              <a:t>which</a:t>
            </a:r>
            <a:r>
              <a:rPr lang="en">
                <a:solidFill>
                  <a:schemeClr val="dk1"/>
                </a:solidFill>
              </a:rPr>
              <a:t> is commonly used for time series </a:t>
            </a:r>
            <a:r>
              <a:rPr lang="en">
                <a:solidFill>
                  <a:schemeClr val="dk1"/>
                </a:solidFill>
              </a:rPr>
              <a:t>forecasting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rgbClr val="0D0D0D"/>
                </a:solidFill>
              </a:rPr>
              <a:t>The trai</a:t>
            </a:r>
            <a:r>
              <a:rPr lang="en" sz="1200">
                <a:solidFill>
                  <a:srgbClr val="0D0D0D"/>
                </a:solidFill>
              </a:rPr>
              <a:t>ning loop involves feeding batches of data to the model, calculating the loss, and updating the model's weights accordingly.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Then we make predictions on each protocol’s TVL and calculate RMSE and the rank select score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A higher score indicates that the protocol has a good track record and has lower risk to invest in it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Rank the protocols base on score </a:t>
            </a:r>
            <a:endParaRPr sz="1200">
              <a:solidFill>
                <a:srgbClr val="0D0D0D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●"/>
            </a:pPr>
            <a:r>
              <a:rPr lang="en" sz="1200">
                <a:solidFill>
                  <a:srgbClr val="0D0D0D"/>
                </a:solidFill>
              </a:rPr>
              <a:t>The mission of our project is to help investors streamline their research process  in the Defi Space. For an easier visualization, we also created a dashboard using python’s Streamlit library. </a:t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354" name="Google Shape;354;g26c3156b956_2_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c3156b956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6c3156b956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c3156b956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6c3156b956_2_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59168967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c591689676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59168967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c591689676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5916896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5916896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591689676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591689676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c3156b956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6c3156b956_2_1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c3156b956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6c3156b956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c3156b956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6c3156b956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59168967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c591689676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c3156b956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6c3156b956_2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572fd64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277" name="Google Shape;277;g2c572fd64b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55aa531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c55aa5313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6c3156b95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6c3156b956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22" Type="http://schemas.openxmlformats.org/officeDocument/2006/relationships/image" Target="../media/image24.png"/><Relationship Id="rId21" Type="http://schemas.openxmlformats.org/officeDocument/2006/relationships/image" Target="../media/image3.png"/><Relationship Id="rId24" Type="http://schemas.openxmlformats.org/officeDocument/2006/relationships/image" Target="../media/image35.png"/><Relationship Id="rId23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26" Type="http://schemas.openxmlformats.org/officeDocument/2006/relationships/image" Target="../media/image30.png"/><Relationship Id="rId25" Type="http://schemas.openxmlformats.org/officeDocument/2006/relationships/image" Target="../media/image23.png"/><Relationship Id="rId28" Type="http://schemas.openxmlformats.org/officeDocument/2006/relationships/image" Target="../media/image15.png"/><Relationship Id="rId27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29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Relationship Id="rId30" Type="http://schemas.openxmlformats.org/officeDocument/2006/relationships/image" Target="../media/image33.png"/><Relationship Id="rId11" Type="http://schemas.openxmlformats.org/officeDocument/2006/relationships/image" Target="../media/image18.png"/><Relationship Id="rId10" Type="http://schemas.openxmlformats.org/officeDocument/2006/relationships/image" Target="../media/image13.png"/><Relationship Id="rId13" Type="http://schemas.openxmlformats.org/officeDocument/2006/relationships/image" Target="../media/image9.png"/><Relationship Id="rId12" Type="http://schemas.openxmlformats.org/officeDocument/2006/relationships/image" Target="../media/image21.png"/><Relationship Id="rId15" Type="http://schemas.openxmlformats.org/officeDocument/2006/relationships/image" Target="../media/image14.png"/><Relationship Id="rId14" Type="http://schemas.openxmlformats.org/officeDocument/2006/relationships/image" Target="../media/image4.png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19" Type="http://schemas.openxmlformats.org/officeDocument/2006/relationships/image" Target="../media/image1.png"/><Relationship Id="rId18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48.png"/><Relationship Id="rId8" Type="http://schemas.openxmlformats.org/officeDocument/2006/relationships/image" Target="../media/image26.png"/><Relationship Id="rId10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102023" y="1453724"/>
            <a:ext cx="939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753869" y="1094620"/>
            <a:ext cx="7636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6351" y="4032250"/>
            <a:ext cx="1057649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" y="0"/>
            <a:ext cx="2096932" cy="114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7" y="4936109"/>
            <a:ext cx="99536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63" y="2895129"/>
            <a:ext cx="1066799" cy="19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5446" y="2137604"/>
            <a:ext cx="490537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6658" y="2742002"/>
            <a:ext cx="380999" cy="3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90264" y="2742863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85516" y="3299397"/>
            <a:ext cx="43338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8239" y="2174158"/>
            <a:ext cx="404812" cy="40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4239" y="2154172"/>
            <a:ext cx="442912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96931" y="2682820"/>
            <a:ext cx="442912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5415" y="2694061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87961" y="2154172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2097" y="2676440"/>
            <a:ext cx="438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8238" y="3278846"/>
            <a:ext cx="43338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5415" y="3263018"/>
            <a:ext cx="447674" cy="4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69748" y="3247436"/>
            <a:ext cx="461962" cy="46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9525" y="3820758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8238" y="3851128"/>
            <a:ext cx="419099" cy="4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5415" y="3851128"/>
            <a:ext cx="43338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62637" y="3821734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89515" y="2646043"/>
            <a:ext cx="595312" cy="57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82166" y="2137604"/>
            <a:ext cx="409574" cy="4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88565" y="2127317"/>
            <a:ext cx="438149" cy="4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386328" y="3310789"/>
            <a:ext cx="400049" cy="4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451016" y="3327694"/>
            <a:ext cx="385762" cy="38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894406" y="3820758"/>
            <a:ext cx="43338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8446175" y="3862882"/>
            <a:ext cx="366712" cy="3667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3567766" y="1963183"/>
            <a:ext cx="2057400" cy="2051050"/>
          </a:xfrm>
          <a:custGeom>
            <a:rect b="b" l="l" r="r" t="t"/>
            <a:pathLst>
              <a:path extrusionOk="0" h="4102100" w="4114800">
                <a:moveTo>
                  <a:pt x="2297406" y="12699"/>
                </a:moveTo>
                <a:lnTo>
                  <a:pt x="1817393" y="12699"/>
                </a:lnTo>
                <a:lnTo>
                  <a:pt x="1864792" y="0"/>
                </a:lnTo>
                <a:lnTo>
                  <a:pt x="2250007" y="0"/>
                </a:lnTo>
                <a:lnTo>
                  <a:pt x="2297406" y="12699"/>
                </a:lnTo>
                <a:close/>
              </a:path>
              <a:path extrusionOk="0" h="4102100" w="4114800">
                <a:moveTo>
                  <a:pt x="2391213" y="25399"/>
                </a:moveTo>
                <a:lnTo>
                  <a:pt x="1723586" y="25399"/>
                </a:lnTo>
                <a:lnTo>
                  <a:pt x="1770320" y="12699"/>
                </a:lnTo>
                <a:lnTo>
                  <a:pt x="2344478" y="12699"/>
                </a:lnTo>
                <a:lnTo>
                  <a:pt x="2391213" y="25399"/>
                </a:lnTo>
                <a:close/>
              </a:path>
              <a:path extrusionOk="0" h="4102100" w="4114800">
                <a:moveTo>
                  <a:pt x="2435888" y="4076699"/>
                </a:moveTo>
                <a:lnTo>
                  <a:pt x="1677203" y="4076699"/>
                </a:lnTo>
                <a:lnTo>
                  <a:pt x="1320238" y="3975099"/>
                </a:lnTo>
                <a:lnTo>
                  <a:pt x="1277566" y="3949699"/>
                </a:lnTo>
                <a:lnTo>
                  <a:pt x="1193655" y="3924299"/>
                </a:lnTo>
                <a:lnTo>
                  <a:pt x="1111738" y="3873499"/>
                </a:lnTo>
                <a:lnTo>
                  <a:pt x="1071559" y="3860799"/>
                </a:lnTo>
                <a:lnTo>
                  <a:pt x="992819" y="3809999"/>
                </a:lnTo>
                <a:lnTo>
                  <a:pt x="916321" y="3759199"/>
                </a:lnTo>
                <a:lnTo>
                  <a:pt x="878943" y="3733799"/>
                </a:lnTo>
                <a:lnTo>
                  <a:pt x="842162" y="3708399"/>
                </a:lnTo>
                <a:lnTo>
                  <a:pt x="805991" y="3682999"/>
                </a:lnTo>
                <a:lnTo>
                  <a:pt x="770441" y="3657599"/>
                </a:lnTo>
                <a:lnTo>
                  <a:pt x="735526" y="3619499"/>
                </a:lnTo>
                <a:lnTo>
                  <a:pt x="701258" y="3594099"/>
                </a:lnTo>
                <a:lnTo>
                  <a:pt x="667649" y="3568699"/>
                </a:lnTo>
                <a:lnTo>
                  <a:pt x="634710" y="3530599"/>
                </a:lnTo>
                <a:lnTo>
                  <a:pt x="602456" y="3505199"/>
                </a:lnTo>
                <a:lnTo>
                  <a:pt x="570897" y="3467099"/>
                </a:lnTo>
                <a:lnTo>
                  <a:pt x="540046" y="3441699"/>
                </a:lnTo>
                <a:lnTo>
                  <a:pt x="509917" y="3403599"/>
                </a:lnTo>
                <a:lnTo>
                  <a:pt x="480519" y="3365499"/>
                </a:lnTo>
                <a:lnTo>
                  <a:pt x="451868" y="3340099"/>
                </a:lnTo>
                <a:lnTo>
                  <a:pt x="423973" y="3301999"/>
                </a:lnTo>
                <a:lnTo>
                  <a:pt x="396849" y="3263899"/>
                </a:lnTo>
                <a:lnTo>
                  <a:pt x="370507" y="3225799"/>
                </a:lnTo>
                <a:lnTo>
                  <a:pt x="344959" y="3187699"/>
                </a:lnTo>
                <a:lnTo>
                  <a:pt x="320219" y="3149599"/>
                </a:lnTo>
                <a:lnTo>
                  <a:pt x="296297" y="3111499"/>
                </a:lnTo>
                <a:lnTo>
                  <a:pt x="273207" y="3073399"/>
                </a:lnTo>
                <a:lnTo>
                  <a:pt x="250961" y="3035299"/>
                </a:lnTo>
                <a:lnTo>
                  <a:pt x="229571" y="2997199"/>
                </a:lnTo>
                <a:lnTo>
                  <a:pt x="209050" y="2959099"/>
                </a:lnTo>
                <a:lnTo>
                  <a:pt x="189409" y="2908299"/>
                </a:lnTo>
                <a:lnTo>
                  <a:pt x="170662" y="2870199"/>
                </a:lnTo>
                <a:lnTo>
                  <a:pt x="152820" y="2832099"/>
                </a:lnTo>
                <a:lnTo>
                  <a:pt x="135896" y="2781299"/>
                </a:lnTo>
                <a:lnTo>
                  <a:pt x="119902" y="2743199"/>
                </a:lnTo>
                <a:lnTo>
                  <a:pt x="104851" y="2705099"/>
                </a:lnTo>
                <a:lnTo>
                  <a:pt x="90754" y="2654299"/>
                </a:lnTo>
                <a:lnTo>
                  <a:pt x="77625" y="2616199"/>
                </a:lnTo>
                <a:lnTo>
                  <a:pt x="65475" y="2565399"/>
                </a:lnTo>
                <a:lnTo>
                  <a:pt x="54317" y="2514599"/>
                </a:lnTo>
                <a:lnTo>
                  <a:pt x="44163" y="2476499"/>
                </a:lnTo>
                <a:lnTo>
                  <a:pt x="35026" y="2425699"/>
                </a:lnTo>
                <a:lnTo>
                  <a:pt x="26917" y="2387599"/>
                </a:lnTo>
                <a:lnTo>
                  <a:pt x="19850" y="2336799"/>
                </a:lnTo>
                <a:lnTo>
                  <a:pt x="13836" y="2285999"/>
                </a:lnTo>
                <a:lnTo>
                  <a:pt x="8888" y="2247899"/>
                </a:lnTo>
                <a:lnTo>
                  <a:pt x="5018" y="2197099"/>
                </a:lnTo>
                <a:lnTo>
                  <a:pt x="2238" y="2146299"/>
                </a:lnTo>
                <a:lnTo>
                  <a:pt x="561" y="2095499"/>
                </a:lnTo>
                <a:lnTo>
                  <a:pt x="0" y="2044699"/>
                </a:lnTo>
                <a:lnTo>
                  <a:pt x="561" y="2006599"/>
                </a:lnTo>
                <a:lnTo>
                  <a:pt x="2238" y="1955799"/>
                </a:lnTo>
                <a:lnTo>
                  <a:pt x="5018" y="1904999"/>
                </a:lnTo>
                <a:lnTo>
                  <a:pt x="8888" y="1854199"/>
                </a:lnTo>
                <a:lnTo>
                  <a:pt x="13836" y="1816099"/>
                </a:lnTo>
                <a:lnTo>
                  <a:pt x="19850" y="1765299"/>
                </a:lnTo>
                <a:lnTo>
                  <a:pt x="26917" y="1714499"/>
                </a:lnTo>
                <a:lnTo>
                  <a:pt x="35026" y="1676399"/>
                </a:lnTo>
                <a:lnTo>
                  <a:pt x="44163" y="1625599"/>
                </a:lnTo>
                <a:lnTo>
                  <a:pt x="54317" y="1587499"/>
                </a:lnTo>
                <a:lnTo>
                  <a:pt x="65475" y="1536699"/>
                </a:lnTo>
                <a:lnTo>
                  <a:pt x="77625" y="1485899"/>
                </a:lnTo>
                <a:lnTo>
                  <a:pt x="90754" y="1447799"/>
                </a:lnTo>
                <a:lnTo>
                  <a:pt x="104851" y="1396999"/>
                </a:lnTo>
                <a:lnTo>
                  <a:pt x="119902" y="1358899"/>
                </a:lnTo>
                <a:lnTo>
                  <a:pt x="135896" y="1320799"/>
                </a:lnTo>
                <a:lnTo>
                  <a:pt x="152820" y="1269999"/>
                </a:lnTo>
                <a:lnTo>
                  <a:pt x="170662" y="1231899"/>
                </a:lnTo>
                <a:lnTo>
                  <a:pt x="189409" y="1193799"/>
                </a:lnTo>
                <a:lnTo>
                  <a:pt x="209050" y="1142999"/>
                </a:lnTo>
                <a:lnTo>
                  <a:pt x="229571" y="1104899"/>
                </a:lnTo>
                <a:lnTo>
                  <a:pt x="250961" y="1066799"/>
                </a:lnTo>
                <a:lnTo>
                  <a:pt x="273207" y="1028699"/>
                </a:lnTo>
                <a:lnTo>
                  <a:pt x="296297" y="990599"/>
                </a:lnTo>
                <a:lnTo>
                  <a:pt x="320219" y="952499"/>
                </a:lnTo>
                <a:lnTo>
                  <a:pt x="344959" y="914399"/>
                </a:lnTo>
                <a:lnTo>
                  <a:pt x="370507" y="876299"/>
                </a:lnTo>
                <a:lnTo>
                  <a:pt x="396849" y="838199"/>
                </a:lnTo>
                <a:lnTo>
                  <a:pt x="423973" y="800099"/>
                </a:lnTo>
                <a:lnTo>
                  <a:pt x="451868" y="761999"/>
                </a:lnTo>
                <a:lnTo>
                  <a:pt x="480519" y="736599"/>
                </a:lnTo>
                <a:lnTo>
                  <a:pt x="509917" y="698499"/>
                </a:lnTo>
                <a:lnTo>
                  <a:pt x="540046" y="660399"/>
                </a:lnTo>
                <a:lnTo>
                  <a:pt x="570897" y="634999"/>
                </a:lnTo>
                <a:lnTo>
                  <a:pt x="602456" y="596899"/>
                </a:lnTo>
                <a:lnTo>
                  <a:pt x="634710" y="571499"/>
                </a:lnTo>
                <a:lnTo>
                  <a:pt x="667649" y="533399"/>
                </a:lnTo>
                <a:lnTo>
                  <a:pt x="701258" y="507999"/>
                </a:lnTo>
                <a:lnTo>
                  <a:pt x="735526" y="482599"/>
                </a:lnTo>
                <a:lnTo>
                  <a:pt x="770441" y="444499"/>
                </a:lnTo>
                <a:lnTo>
                  <a:pt x="805991" y="419099"/>
                </a:lnTo>
                <a:lnTo>
                  <a:pt x="842162" y="393699"/>
                </a:lnTo>
                <a:lnTo>
                  <a:pt x="878943" y="368299"/>
                </a:lnTo>
                <a:lnTo>
                  <a:pt x="916321" y="342899"/>
                </a:lnTo>
                <a:lnTo>
                  <a:pt x="992819" y="292099"/>
                </a:lnTo>
                <a:lnTo>
                  <a:pt x="1071559" y="241299"/>
                </a:lnTo>
                <a:lnTo>
                  <a:pt x="1111738" y="228599"/>
                </a:lnTo>
                <a:lnTo>
                  <a:pt x="1193655" y="177799"/>
                </a:lnTo>
                <a:lnTo>
                  <a:pt x="1277566" y="152399"/>
                </a:lnTo>
                <a:lnTo>
                  <a:pt x="1320238" y="126999"/>
                </a:lnTo>
                <a:lnTo>
                  <a:pt x="1363373" y="114299"/>
                </a:lnTo>
                <a:lnTo>
                  <a:pt x="1677203" y="25399"/>
                </a:lnTo>
                <a:lnTo>
                  <a:pt x="2437596" y="25399"/>
                </a:lnTo>
                <a:lnTo>
                  <a:pt x="2751426" y="114299"/>
                </a:lnTo>
                <a:lnTo>
                  <a:pt x="2057399" y="114299"/>
                </a:lnTo>
                <a:lnTo>
                  <a:pt x="2009051" y="126999"/>
                </a:lnTo>
                <a:lnTo>
                  <a:pt x="1865822" y="126999"/>
                </a:lnTo>
                <a:lnTo>
                  <a:pt x="1818731" y="139699"/>
                </a:lnTo>
                <a:lnTo>
                  <a:pt x="1771988" y="139699"/>
                </a:lnTo>
                <a:lnTo>
                  <a:pt x="1725608" y="152399"/>
                </a:lnTo>
                <a:lnTo>
                  <a:pt x="1679605" y="152399"/>
                </a:lnTo>
                <a:lnTo>
                  <a:pt x="1412259" y="228599"/>
                </a:lnTo>
                <a:lnTo>
                  <a:pt x="1369276" y="241299"/>
                </a:lnTo>
                <a:lnTo>
                  <a:pt x="1326780" y="266699"/>
                </a:lnTo>
                <a:lnTo>
                  <a:pt x="1284784" y="279399"/>
                </a:lnTo>
                <a:lnTo>
                  <a:pt x="1243302" y="304799"/>
                </a:lnTo>
                <a:lnTo>
                  <a:pt x="1202348" y="317499"/>
                </a:lnTo>
                <a:lnTo>
                  <a:pt x="1161936" y="342899"/>
                </a:lnTo>
                <a:lnTo>
                  <a:pt x="1122079" y="355599"/>
                </a:lnTo>
                <a:lnTo>
                  <a:pt x="1044088" y="406399"/>
                </a:lnTo>
                <a:lnTo>
                  <a:pt x="1005981" y="431799"/>
                </a:lnTo>
                <a:lnTo>
                  <a:pt x="968484" y="457199"/>
                </a:lnTo>
                <a:lnTo>
                  <a:pt x="931612" y="482599"/>
                </a:lnTo>
                <a:lnTo>
                  <a:pt x="895378" y="507999"/>
                </a:lnTo>
                <a:lnTo>
                  <a:pt x="859796" y="533399"/>
                </a:lnTo>
                <a:lnTo>
                  <a:pt x="824880" y="558799"/>
                </a:lnTo>
                <a:lnTo>
                  <a:pt x="790644" y="596899"/>
                </a:lnTo>
                <a:lnTo>
                  <a:pt x="757100" y="622299"/>
                </a:lnTo>
                <a:lnTo>
                  <a:pt x="724265" y="660399"/>
                </a:lnTo>
                <a:lnTo>
                  <a:pt x="692149" y="685799"/>
                </a:lnTo>
                <a:lnTo>
                  <a:pt x="660769" y="723899"/>
                </a:lnTo>
                <a:lnTo>
                  <a:pt x="630137" y="749299"/>
                </a:lnTo>
                <a:lnTo>
                  <a:pt x="600268" y="787399"/>
                </a:lnTo>
                <a:lnTo>
                  <a:pt x="571174" y="812799"/>
                </a:lnTo>
                <a:lnTo>
                  <a:pt x="542870" y="850899"/>
                </a:lnTo>
                <a:lnTo>
                  <a:pt x="515370" y="888999"/>
                </a:lnTo>
                <a:lnTo>
                  <a:pt x="488688" y="927099"/>
                </a:lnTo>
                <a:lnTo>
                  <a:pt x="462836" y="965199"/>
                </a:lnTo>
                <a:lnTo>
                  <a:pt x="437830" y="1003299"/>
                </a:lnTo>
                <a:lnTo>
                  <a:pt x="413682" y="1041399"/>
                </a:lnTo>
                <a:lnTo>
                  <a:pt x="390407" y="1079499"/>
                </a:lnTo>
                <a:lnTo>
                  <a:pt x="368018" y="1117599"/>
                </a:lnTo>
                <a:lnTo>
                  <a:pt x="346529" y="1155699"/>
                </a:lnTo>
                <a:lnTo>
                  <a:pt x="325954" y="1193799"/>
                </a:lnTo>
                <a:lnTo>
                  <a:pt x="306307" y="1231899"/>
                </a:lnTo>
                <a:lnTo>
                  <a:pt x="287601" y="1282699"/>
                </a:lnTo>
                <a:lnTo>
                  <a:pt x="269851" y="1320799"/>
                </a:lnTo>
                <a:lnTo>
                  <a:pt x="253069" y="1358899"/>
                </a:lnTo>
                <a:lnTo>
                  <a:pt x="237270" y="1409699"/>
                </a:lnTo>
                <a:lnTo>
                  <a:pt x="222468" y="1447799"/>
                </a:lnTo>
                <a:lnTo>
                  <a:pt x="208676" y="1498599"/>
                </a:lnTo>
                <a:lnTo>
                  <a:pt x="195909" y="1536699"/>
                </a:lnTo>
                <a:lnTo>
                  <a:pt x="184179" y="1587499"/>
                </a:lnTo>
                <a:lnTo>
                  <a:pt x="173501" y="1625599"/>
                </a:lnTo>
                <a:lnTo>
                  <a:pt x="163888" y="1676399"/>
                </a:lnTo>
                <a:lnTo>
                  <a:pt x="155355" y="1714499"/>
                </a:lnTo>
                <a:lnTo>
                  <a:pt x="147915" y="1765299"/>
                </a:lnTo>
                <a:lnTo>
                  <a:pt x="141581" y="1816099"/>
                </a:lnTo>
                <a:lnTo>
                  <a:pt x="136369" y="1854199"/>
                </a:lnTo>
                <a:lnTo>
                  <a:pt x="132290" y="1904999"/>
                </a:lnTo>
                <a:lnTo>
                  <a:pt x="129360" y="1955799"/>
                </a:lnTo>
                <a:lnTo>
                  <a:pt x="127592" y="2006599"/>
                </a:lnTo>
                <a:lnTo>
                  <a:pt x="126999" y="2044699"/>
                </a:lnTo>
                <a:lnTo>
                  <a:pt x="127592" y="2095499"/>
                </a:lnTo>
                <a:lnTo>
                  <a:pt x="129360" y="2146299"/>
                </a:lnTo>
                <a:lnTo>
                  <a:pt x="132290" y="2197099"/>
                </a:lnTo>
                <a:lnTo>
                  <a:pt x="136369" y="2247899"/>
                </a:lnTo>
                <a:lnTo>
                  <a:pt x="141581" y="2285999"/>
                </a:lnTo>
                <a:lnTo>
                  <a:pt x="147915" y="2336799"/>
                </a:lnTo>
                <a:lnTo>
                  <a:pt x="155355" y="2387599"/>
                </a:lnTo>
                <a:lnTo>
                  <a:pt x="163888" y="2425699"/>
                </a:lnTo>
                <a:lnTo>
                  <a:pt x="173501" y="2476499"/>
                </a:lnTo>
                <a:lnTo>
                  <a:pt x="184179" y="2514599"/>
                </a:lnTo>
                <a:lnTo>
                  <a:pt x="195909" y="2565399"/>
                </a:lnTo>
                <a:lnTo>
                  <a:pt x="208676" y="2603499"/>
                </a:lnTo>
                <a:lnTo>
                  <a:pt x="222468" y="2654299"/>
                </a:lnTo>
                <a:lnTo>
                  <a:pt x="237270" y="2692399"/>
                </a:lnTo>
                <a:lnTo>
                  <a:pt x="253069" y="2743199"/>
                </a:lnTo>
                <a:lnTo>
                  <a:pt x="269851" y="2781299"/>
                </a:lnTo>
                <a:lnTo>
                  <a:pt x="287601" y="2819399"/>
                </a:lnTo>
                <a:lnTo>
                  <a:pt x="306307" y="2870199"/>
                </a:lnTo>
                <a:lnTo>
                  <a:pt x="325954" y="2908299"/>
                </a:lnTo>
                <a:lnTo>
                  <a:pt x="346529" y="2946399"/>
                </a:lnTo>
                <a:lnTo>
                  <a:pt x="368018" y="2984499"/>
                </a:lnTo>
                <a:lnTo>
                  <a:pt x="390407" y="3022599"/>
                </a:lnTo>
                <a:lnTo>
                  <a:pt x="413682" y="3060699"/>
                </a:lnTo>
                <a:lnTo>
                  <a:pt x="437830" y="3098799"/>
                </a:lnTo>
                <a:lnTo>
                  <a:pt x="462836" y="3136899"/>
                </a:lnTo>
                <a:lnTo>
                  <a:pt x="488688" y="3174999"/>
                </a:lnTo>
                <a:lnTo>
                  <a:pt x="515370" y="3213099"/>
                </a:lnTo>
                <a:lnTo>
                  <a:pt x="542870" y="3251199"/>
                </a:lnTo>
                <a:lnTo>
                  <a:pt x="571174" y="3289299"/>
                </a:lnTo>
                <a:lnTo>
                  <a:pt x="600268" y="3314699"/>
                </a:lnTo>
                <a:lnTo>
                  <a:pt x="630137" y="3352799"/>
                </a:lnTo>
                <a:lnTo>
                  <a:pt x="660769" y="3378199"/>
                </a:lnTo>
                <a:lnTo>
                  <a:pt x="692149" y="3416299"/>
                </a:lnTo>
                <a:lnTo>
                  <a:pt x="724265" y="3441699"/>
                </a:lnTo>
                <a:lnTo>
                  <a:pt x="757100" y="3479799"/>
                </a:lnTo>
                <a:lnTo>
                  <a:pt x="790644" y="3505199"/>
                </a:lnTo>
                <a:lnTo>
                  <a:pt x="824880" y="3543299"/>
                </a:lnTo>
                <a:lnTo>
                  <a:pt x="859796" y="3568699"/>
                </a:lnTo>
                <a:lnTo>
                  <a:pt x="895378" y="3594099"/>
                </a:lnTo>
                <a:lnTo>
                  <a:pt x="931612" y="3619499"/>
                </a:lnTo>
                <a:lnTo>
                  <a:pt x="968484" y="3644899"/>
                </a:lnTo>
                <a:lnTo>
                  <a:pt x="1005981" y="3670299"/>
                </a:lnTo>
                <a:lnTo>
                  <a:pt x="1044088" y="3695699"/>
                </a:lnTo>
                <a:lnTo>
                  <a:pt x="1122079" y="3746499"/>
                </a:lnTo>
                <a:lnTo>
                  <a:pt x="1161936" y="3759199"/>
                </a:lnTo>
                <a:lnTo>
                  <a:pt x="1202348" y="3784599"/>
                </a:lnTo>
                <a:lnTo>
                  <a:pt x="1243302" y="3797299"/>
                </a:lnTo>
                <a:lnTo>
                  <a:pt x="1284784" y="3822699"/>
                </a:lnTo>
                <a:lnTo>
                  <a:pt x="1326780" y="3835399"/>
                </a:lnTo>
                <a:lnTo>
                  <a:pt x="1369276" y="3860799"/>
                </a:lnTo>
                <a:lnTo>
                  <a:pt x="1679605" y="3949699"/>
                </a:lnTo>
                <a:lnTo>
                  <a:pt x="1725608" y="3949699"/>
                </a:lnTo>
                <a:lnTo>
                  <a:pt x="1771988" y="3962399"/>
                </a:lnTo>
                <a:lnTo>
                  <a:pt x="1818731" y="3962399"/>
                </a:lnTo>
                <a:lnTo>
                  <a:pt x="1865822" y="3975099"/>
                </a:lnTo>
                <a:lnTo>
                  <a:pt x="2791969" y="3975099"/>
                </a:lnTo>
                <a:lnTo>
                  <a:pt x="2435888" y="4076699"/>
                </a:lnTo>
                <a:close/>
              </a:path>
              <a:path extrusionOk="0" h="4102100" w="4114800">
                <a:moveTo>
                  <a:pt x="2791969" y="3975099"/>
                </a:moveTo>
                <a:lnTo>
                  <a:pt x="2248977" y="3975099"/>
                </a:lnTo>
                <a:lnTo>
                  <a:pt x="2296068" y="3962399"/>
                </a:lnTo>
                <a:lnTo>
                  <a:pt x="2342811" y="3962399"/>
                </a:lnTo>
                <a:lnTo>
                  <a:pt x="2389191" y="3949699"/>
                </a:lnTo>
                <a:lnTo>
                  <a:pt x="2435194" y="3949699"/>
                </a:lnTo>
                <a:lnTo>
                  <a:pt x="2745523" y="3860799"/>
                </a:lnTo>
                <a:lnTo>
                  <a:pt x="2788019" y="3835399"/>
                </a:lnTo>
                <a:lnTo>
                  <a:pt x="2830015" y="3822699"/>
                </a:lnTo>
                <a:lnTo>
                  <a:pt x="2871497" y="3797299"/>
                </a:lnTo>
                <a:lnTo>
                  <a:pt x="2912451" y="3784599"/>
                </a:lnTo>
                <a:lnTo>
                  <a:pt x="2952863" y="3759199"/>
                </a:lnTo>
                <a:lnTo>
                  <a:pt x="2992719" y="3746499"/>
                </a:lnTo>
                <a:lnTo>
                  <a:pt x="3070711" y="3695699"/>
                </a:lnTo>
                <a:lnTo>
                  <a:pt x="3108818" y="3670299"/>
                </a:lnTo>
                <a:lnTo>
                  <a:pt x="3146315" y="3644899"/>
                </a:lnTo>
                <a:lnTo>
                  <a:pt x="3183187" y="3619499"/>
                </a:lnTo>
                <a:lnTo>
                  <a:pt x="3219421" y="3594099"/>
                </a:lnTo>
                <a:lnTo>
                  <a:pt x="3255003" y="3568699"/>
                </a:lnTo>
                <a:lnTo>
                  <a:pt x="3289919" y="3543299"/>
                </a:lnTo>
                <a:lnTo>
                  <a:pt x="3324155" y="3505199"/>
                </a:lnTo>
                <a:lnTo>
                  <a:pt x="3357698" y="3479799"/>
                </a:lnTo>
                <a:lnTo>
                  <a:pt x="3390534" y="3441699"/>
                </a:lnTo>
                <a:lnTo>
                  <a:pt x="3422649" y="3416299"/>
                </a:lnTo>
                <a:lnTo>
                  <a:pt x="3454030" y="3378199"/>
                </a:lnTo>
                <a:lnTo>
                  <a:pt x="3484661" y="3352799"/>
                </a:lnTo>
                <a:lnTo>
                  <a:pt x="3514531" y="3314699"/>
                </a:lnTo>
                <a:lnTo>
                  <a:pt x="3543625" y="3289299"/>
                </a:lnTo>
                <a:lnTo>
                  <a:pt x="3571928" y="3251199"/>
                </a:lnTo>
                <a:lnTo>
                  <a:pt x="3599428" y="3213099"/>
                </a:lnTo>
                <a:lnTo>
                  <a:pt x="3626111" y="3174999"/>
                </a:lnTo>
                <a:lnTo>
                  <a:pt x="3651962" y="3136899"/>
                </a:lnTo>
                <a:lnTo>
                  <a:pt x="3676969" y="3098799"/>
                </a:lnTo>
                <a:lnTo>
                  <a:pt x="3701117" y="3060699"/>
                </a:lnTo>
                <a:lnTo>
                  <a:pt x="3724392" y="3022599"/>
                </a:lnTo>
                <a:lnTo>
                  <a:pt x="3746781" y="2984499"/>
                </a:lnTo>
                <a:lnTo>
                  <a:pt x="3768270" y="2946399"/>
                </a:lnTo>
                <a:lnTo>
                  <a:pt x="3788844" y="2908299"/>
                </a:lnTo>
                <a:lnTo>
                  <a:pt x="3808492" y="2870199"/>
                </a:lnTo>
                <a:lnTo>
                  <a:pt x="3827197" y="2819399"/>
                </a:lnTo>
                <a:lnTo>
                  <a:pt x="3844948" y="2781299"/>
                </a:lnTo>
                <a:lnTo>
                  <a:pt x="3861730" y="2743199"/>
                </a:lnTo>
                <a:lnTo>
                  <a:pt x="3877528" y="2692399"/>
                </a:lnTo>
                <a:lnTo>
                  <a:pt x="3892331" y="2654299"/>
                </a:lnTo>
                <a:lnTo>
                  <a:pt x="3906122" y="2603499"/>
                </a:lnTo>
                <a:lnTo>
                  <a:pt x="3918890" y="2565399"/>
                </a:lnTo>
                <a:lnTo>
                  <a:pt x="3930620" y="2514599"/>
                </a:lnTo>
                <a:lnTo>
                  <a:pt x="3941298" y="2476499"/>
                </a:lnTo>
                <a:lnTo>
                  <a:pt x="3950910" y="2425699"/>
                </a:lnTo>
                <a:lnTo>
                  <a:pt x="3959444" y="2387599"/>
                </a:lnTo>
                <a:lnTo>
                  <a:pt x="3966884" y="2336799"/>
                </a:lnTo>
                <a:lnTo>
                  <a:pt x="3973217" y="2285999"/>
                </a:lnTo>
                <a:lnTo>
                  <a:pt x="3978430" y="2247899"/>
                </a:lnTo>
                <a:lnTo>
                  <a:pt x="3982508" y="2197099"/>
                </a:lnTo>
                <a:lnTo>
                  <a:pt x="3985439" y="2146299"/>
                </a:lnTo>
                <a:lnTo>
                  <a:pt x="3987207" y="2095499"/>
                </a:lnTo>
                <a:lnTo>
                  <a:pt x="3987799" y="2044699"/>
                </a:lnTo>
                <a:lnTo>
                  <a:pt x="3987202" y="2006599"/>
                </a:lnTo>
                <a:lnTo>
                  <a:pt x="3985422" y="1955799"/>
                </a:lnTo>
                <a:lnTo>
                  <a:pt x="3982471" y="1904999"/>
                </a:lnTo>
                <a:lnTo>
                  <a:pt x="3978364" y="1854199"/>
                </a:lnTo>
                <a:lnTo>
                  <a:pt x="3973116" y="1816099"/>
                </a:lnTo>
                <a:lnTo>
                  <a:pt x="3966741" y="1765299"/>
                </a:lnTo>
                <a:lnTo>
                  <a:pt x="3959252" y="1714499"/>
                </a:lnTo>
                <a:lnTo>
                  <a:pt x="3950664" y="1676399"/>
                </a:lnTo>
                <a:lnTo>
                  <a:pt x="3940992" y="1625599"/>
                </a:lnTo>
                <a:lnTo>
                  <a:pt x="3930249" y="1587499"/>
                </a:lnTo>
                <a:lnTo>
                  <a:pt x="3918449" y="1536699"/>
                </a:lnTo>
                <a:lnTo>
                  <a:pt x="3905607" y="1498599"/>
                </a:lnTo>
                <a:lnTo>
                  <a:pt x="3891737" y="1447799"/>
                </a:lnTo>
                <a:lnTo>
                  <a:pt x="3876853" y="1409699"/>
                </a:lnTo>
                <a:lnTo>
                  <a:pt x="3860969" y="1358899"/>
                </a:lnTo>
                <a:lnTo>
                  <a:pt x="3844100" y="1320799"/>
                </a:lnTo>
                <a:lnTo>
                  <a:pt x="3826259" y="1282699"/>
                </a:lnTo>
                <a:lnTo>
                  <a:pt x="3807461" y="1231899"/>
                </a:lnTo>
                <a:lnTo>
                  <a:pt x="3787720" y="1193799"/>
                </a:lnTo>
                <a:lnTo>
                  <a:pt x="3767050" y="1155699"/>
                </a:lnTo>
                <a:lnTo>
                  <a:pt x="3745466" y="1117599"/>
                </a:lnTo>
                <a:lnTo>
                  <a:pt x="3722981" y="1079499"/>
                </a:lnTo>
                <a:lnTo>
                  <a:pt x="3699609" y="1041399"/>
                </a:lnTo>
                <a:lnTo>
                  <a:pt x="3675366" y="1003299"/>
                </a:lnTo>
                <a:lnTo>
                  <a:pt x="3650264" y="965199"/>
                </a:lnTo>
                <a:lnTo>
                  <a:pt x="3624319" y="927099"/>
                </a:lnTo>
                <a:lnTo>
                  <a:pt x="3597544" y="888999"/>
                </a:lnTo>
                <a:lnTo>
                  <a:pt x="3569954" y="850899"/>
                </a:lnTo>
                <a:lnTo>
                  <a:pt x="3541563" y="812799"/>
                </a:lnTo>
                <a:lnTo>
                  <a:pt x="3512384" y="787399"/>
                </a:lnTo>
                <a:lnTo>
                  <a:pt x="3482433" y="749299"/>
                </a:lnTo>
                <a:lnTo>
                  <a:pt x="3451722" y="723899"/>
                </a:lnTo>
                <a:lnTo>
                  <a:pt x="3420268" y="685799"/>
                </a:lnTo>
                <a:lnTo>
                  <a:pt x="3388083" y="660399"/>
                </a:lnTo>
                <a:lnTo>
                  <a:pt x="3355182" y="622299"/>
                </a:lnTo>
                <a:lnTo>
                  <a:pt x="3321579" y="596899"/>
                </a:lnTo>
                <a:lnTo>
                  <a:pt x="3287288" y="558799"/>
                </a:lnTo>
                <a:lnTo>
                  <a:pt x="3252323" y="533399"/>
                </a:lnTo>
                <a:lnTo>
                  <a:pt x="3216699" y="507999"/>
                </a:lnTo>
                <a:lnTo>
                  <a:pt x="3180430" y="482599"/>
                </a:lnTo>
                <a:lnTo>
                  <a:pt x="3143530" y="457199"/>
                </a:lnTo>
                <a:lnTo>
                  <a:pt x="3106013" y="431799"/>
                </a:lnTo>
                <a:lnTo>
                  <a:pt x="3067893" y="406399"/>
                </a:lnTo>
                <a:lnTo>
                  <a:pt x="2989902" y="355599"/>
                </a:lnTo>
                <a:lnTo>
                  <a:pt x="2950059" y="342899"/>
                </a:lnTo>
                <a:lnTo>
                  <a:pt x="2909670" y="317499"/>
                </a:lnTo>
                <a:lnTo>
                  <a:pt x="2868749" y="304799"/>
                </a:lnTo>
                <a:lnTo>
                  <a:pt x="2827310" y="279399"/>
                </a:lnTo>
                <a:lnTo>
                  <a:pt x="2785369" y="266699"/>
                </a:lnTo>
                <a:lnTo>
                  <a:pt x="2742937" y="241299"/>
                </a:lnTo>
                <a:lnTo>
                  <a:pt x="2700031" y="228599"/>
                </a:lnTo>
                <a:lnTo>
                  <a:pt x="2433411" y="152399"/>
                </a:lnTo>
                <a:lnTo>
                  <a:pt x="2387576" y="152399"/>
                </a:lnTo>
                <a:lnTo>
                  <a:pt x="2341379" y="139699"/>
                </a:lnTo>
                <a:lnTo>
                  <a:pt x="2294835" y="139699"/>
                </a:lnTo>
                <a:lnTo>
                  <a:pt x="2247958" y="126999"/>
                </a:lnTo>
                <a:lnTo>
                  <a:pt x="2105468" y="126999"/>
                </a:lnTo>
                <a:lnTo>
                  <a:pt x="2057399" y="114299"/>
                </a:lnTo>
                <a:lnTo>
                  <a:pt x="2751426" y="114299"/>
                </a:lnTo>
                <a:lnTo>
                  <a:pt x="2794560" y="126999"/>
                </a:lnTo>
                <a:lnTo>
                  <a:pt x="2837233" y="152399"/>
                </a:lnTo>
                <a:lnTo>
                  <a:pt x="2921144" y="177799"/>
                </a:lnTo>
                <a:lnTo>
                  <a:pt x="3003060" y="228599"/>
                </a:lnTo>
                <a:lnTo>
                  <a:pt x="3043240" y="241299"/>
                </a:lnTo>
                <a:lnTo>
                  <a:pt x="3121980" y="292099"/>
                </a:lnTo>
                <a:lnTo>
                  <a:pt x="3198478" y="342899"/>
                </a:lnTo>
                <a:lnTo>
                  <a:pt x="3235856" y="368299"/>
                </a:lnTo>
                <a:lnTo>
                  <a:pt x="3272637" y="393699"/>
                </a:lnTo>
                <a:lnTo>
                  <a:pt x="3308808" y="419099"/>
                </a:lnTo>
                <a:lnTo>
                  <a:pt x="3344357" y="444499"/>
                </a:lnTo>
                <a:lnTo>
                  <a:pt x="3379272" y="469899"/>
                </a:lnTo>
                <a:lnTo>
                  <a:pt x="3413541" y="507999"/>
                </a:lnTo>
                <a:lnTo>
                  <a:pt x="3447150" y="533399"/>
                </a:lnTo>
                <a:lnTo>
                  <a:pt x="3480088" y="558799"/>
                </a:lnTo>
                <a:lnTo>
                  <a:pt x="3512343" y="596899"/>
                </a:lnTo>
                <a:lnTo>
                  <a:pt x="3543902" y="622299"/>
                </a:lnTo>
                <a:lnTo>
                  <a:pt x="3574752" y="660399"/>
                </a:lnTo>
                <a:lnTo>
                  <a:pt x="3604882" y="698499"/>
                </a:lnTo>
                <a:lnTo>
                  <a:pt x="3634279" y="723899"/>
                </a:lnTo>
                <a:lnTo>
                  <a:pt x="3662931" y="761999"/>
                </a:lnTo>
                <a:lnTo>
                  <a:pt x="3690825" y="800099"/>
                </a:lnTo>
                <a:lnTo>
                  <a:pt x="3717950" y="838199"/>
                </a:lnTo>
                <a:lnTo>
                  <a:pt x="3744292" y="876299"/>
                </a:lnTo>
                <a:lnTo>
                  <a:pt x="3769839" y="914399"/>
                </a:lnTo>
                <a:lnTo>
                  <a:pt x="3794580" y="952499"/>
                </a:lnTo>
                <a:lnTo>
                  <a:pt x="3818502" y="990599"/>
                </a:lnTo>
                <a:lnTo>
                  <a:pt x="3841592" y="1028699"/>
                </a:lnTo>
                <a:lnTo>
                  <a:pt x="3863838" y="1066799"/>
                </a:lnTo>
                <a:lnTo>
                  <a:pt x="3885228" y="1104899"/>
                </a:lnTo>
                <a:lnTo>
                  <a:pt x="3905749" y="1142999"/>
                </a:lnTo>
                <a:lnTo>
                  <a:pt x="3925390" y="1181099"/>
                </a:lnTo>
                <a:lnTo>
                  <a:pt x="3944137" y="1231899"/>
                </a:lnTo>
                <a:lnTo>
                  <a:pt x="3961979" y="1269999"/>
                </a:lnTo>
                <a:lnTo>
                  <a:pt x="3978903" y="1308099"/>
                </a:lnTo>
                <a:lnTo>
                  <a:pt x="3994897" y="1358899"/>
                </a:lnTo>
                <a:lnTo>
                  <a:pt x="4009948" y="1396999"/>
                </a:lnTo>
                <a:lnTo>
                  <a:pt x="4024045" y="1447799"/>
                </a:lnTo>
                <a:lnTo>
                  <a:pt x="4037174" y="1485899"/>
                </a:lnTo>
                <a:lnTo>
                  <a:pt x="4049324" y="1536699"/>
                </a:lnTo>
                <a:lnTo>
                  <a:pt x="4060482" y="1574799"/>
                </a:lnTo>
                <a:lnTo>
                  <a:pt x="4070636" y="1625599"/>
                </a:lnTo>
                <a:lnTo>
                  <a:pt x="4079773" y="1676399"/>
                </a:lnTo>
                <a:lnTo>
                  <a:pt x="4087882" y="1714499"/>
                </a:lnTo>
                <a:lnTo>
                  <a:pt x="4094949" y="1765299"/>
                </a:lnTo>
                <a:lnTo>
                  <a:pt x="4100963" y="1816099"/>
                </a:lnTo>
                <a:lnTo>
                  <a:pt x="4105911" y="1854199"/>
                </a:lnTo>
                <a:lnTo>
                  <a:pt x="4109781" y="1904999"/>
                </a:lnTo>
                <a:lnTo>
                  <a:pt x="4112561" y="1955799"/>
                </a:lnTo>
                <a:lnTo>
                  <a:pt x="4114238" y="2006599"/>
                </a:lnTo>
                <a:lnTo>
                  <a:pt x="4114799" y="2044699"/>
                </a:lnTo>
                <a:lnTo>
                  <a:pt x="4114234" y="2095499"/>
                </a:lnTo>
                <a:lnTo>
                  <a:pt x="4112546" y="2146299"/>
                </a:lnTo>
                <a:lnTo>
                  <a:pt x="4109748" y="2197099"/>
                </a:lnTo>
                <a:lnTo>
                  <a:pt x="4105853" y="2247899"/>
                </a:lnTo>
                <a:lnTo>
                  <a:pt x="4100873" y="2285999"/>
                </a:lnTo>
                <a:lnTo>
                  <a:pt x="4094821" y="2336799"/>
                </a:lnTo>
                <a:lnTo>
                  <a:pt x="4087710" y="2387599"/>
                </a:lnTo>
                <a:lnTo>
                  <a:pt x="4079553" y="2425699"/>
                </a:lnTo>
                <a:lnTo>
                  <a:pt x="4070361" y="2476499"/>
                </a:lnTo>
                <a:lnTo>
                  <a:pt x="4060149" y="2527299"/>
                </a:lnTo>
                <a:lnTo>
                  <a:pt x="4048927" y="2565399"/>
                </a:lnTo>
                <a:lnTo>
                  <a:pt x="4036710" y="2616199"/>
                </a:lnTo>
                <a:lnTo>
                  <a:pt x="4023510" y="2654299"/>
                </a:lnTo>
                <a:lnTo>
                  <a:pt x="4009338" y="2705099"/>
                </a:lnTo>
                <a:lnTo>
                  <a:pt x="3994209" y="2743199"/>
                </a:lnTo>
                <a:lnTo>
                  <a:pt x="3978135" y="2793999"/>
                </a:lnTo>
                <a:lnTo>
                  <a:pt x="3961128" y="2832099"/>
                </a:lnTo>
                <a:lnTo>
                  <a:pt x="3943201" y="2870199"/>
                </a:lnTo>
                <a:lnTo>
                  <a:pt x="3924367" y="2920999"/>
                </a:lnTo>
                <a:lnTo>
                  <a:pt x="3904638" y="2959099"/>
                </a:lnTo>
                <a:lnTo>
                  <a:pt x="3884028" y="2997199"/>
                </a:lnTo>
                <a:lnTo>
                  <a:pt x="3862548" y="3035299"/>
                </a:lnTo>
                <a:lnTo>
                  <a:pt x="3840211" y="3073399"/>
                </a:lnTo>
                <a:lnTo>
                  <a:pt x="3817030" y="3111499"/>
                </a:lnTo>
                <a:lnTo>
                  <a:pt x="3793018" y="3149599"/>
                </a:lnTo>
                <a:lnTo>
                  <a:pt x="3768187" y="3187699"/>
                </a:lnTo>
                <a:lnTo>
                  <a:pt x="3742551" y="3225799"/>
                </a:lnTo>
                <a:lnTo>
                  <a:pt x="3716121" y="3263899"/>
                </a:lnTo>
                <a:lnTo>
                  <a:pt x="3688910" y="3301999"/>
                </a:lnTo>
                <a:lnTo>
                  <a:pt x="3660932" y="3340099"/>
                </a:lnTo>
                <a:lnTo>
                  <a:pt x="3632198" y="3378199"/>
                </a:lnTo>
                <a:lnTo>
                  <a:pt x="3602721" y="3403599"/>
                </a:lnTo>
                <a:lnTo>
                  <a:pt x="3572514" y="3441699"/>
                </a:lnTo>
                <a:lnTo>
                  <a:pt x="3541590" y="3479799"/>
                </a:lnTo>
                <a:lnTo>
                  <a:pt x="3509962" y="3505199"/>
                </a:lnTo>
                <a:lnTo>
                  <a:pt x="3477641" y="3543299"/>
                </a:lnTo>
                <a:lnTo>
                  <a:pt x="3444641" y="3568699"/>
                </a:lnTo>
                <a:lnTo>
                  <a:pt x="3410974" y="3594099"/>
                </a:lnTo>
                <a:lnTo>
                  <a:pt x="3376654" y="3632199"/>
                </a:lnTo>
                <a:lnTo>
                  <a:pt x="3341691" y="3657599"/>
                </a:lnTo>
                <a:lnTo>
                  <a:pt x="3306101" y="3682999"/>
                </a:lnTo>
                <a:lnTo>
                  <a:pt x="3269894" y="3708399"/>
                </a:lnTo>
                <a:lnTo>
                  <a:pt x="3233083" y="3733799"/>
                </a:lnTo>
                <a:lnTo>
                  <a:pt x="3195682" y="3759199"/>
                </a:lnTo>
                <a:lnTo>
                  <a:pt x="3119159" y="3809999"/>
                </a:lnTo>
                <a:lnTo>
                  <a:pt x="3040425" y="3860799"/>
                </a:lnTo>
                <a:lnTo>
                  <a:pt x="3000260" y="3873499"/>
                </a:lnTo>
                <a:lnTo>
                  <a:pt x="2918399" y="3924299"/>
                </a:lnTo>
                <a:lnTo>
                  <a:pt x="2834581" y="3949699"/>
                </a:lnTo>
                <a:lnTo>
                  <a:pt x="2791969" y="3975099"/>
                </a:lnTo>
                <a:close/>
              </a:path>
              <a:path extrusionOk="0" h="4102100" w="4114800">
                <a:moveTo>
                  <a:pt x="2343113" y="4089399"/>
                </a:moveTo>
                <a:lnTo>
                  <a:pt x="1770320" y="4089399"/>
                </a:lnTo>
                <a:lnTo>
                  <a:pt x="1723586" y="4076699"/>
                </a:lnTo>
                <a:lnTo>
                  <a:pt x="2389669" y="4076699"/>
                </a:lnTo>
                <a:lnTo>
                  <a:pt x="2343113" y="4089399"/>
                </a:lnTo>
                <a:close/>
              </a:path>
              <a:path extrusionOk="0" h="4102100" w="4114800">
                <a:moveTo>
                  <a:pt x="2249040" y="4102099"/>
                </a:moveTo>
                <a:lnTo>
                  <a:pt x="1864792" y="4102099"/>
                </a:lnTo>
                <a:lnTo>
                  <a:pt x="1817393" y="4089399"/>
                </a:lnTo>
                <a:lnTo>
                  <a:pt x="2296233" y="4089399"/>
                </a:lnTo>
                <a:lnTo>
                  <a:pt x="2249040" y="41020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005136" y="2546362"/>
            <a:ext cx="1528763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ctrTitle"/>
          </p:nvPr>
        </p:nvSpPr>
        <p:spPr>
          <a:xfrm>
            <a:off x="1784232" y="417516"/>
            <a:ext cx="5575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3000">
                <a:solidFill>
                  <a:srgbClr val="AA78E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28250"/>
            <a:ext cx="99536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2498947" y="1030639"/>
            <a:ext cx="4220210" cy="3381692"/>
          </a:xfrm>
          <a:custGeom>
            <a:rect b="b" l="l" r="r" t="t"/>
            <a:pathLst>
              <a:path extrusionOk="0" h="6763384" w="8440419">
                <a:moveTo>
                  <a:pt x="8211564" y="6763011"/>
                </a:moveTo>
                <a:lnTo>
                  <a:pt x="228593" y="6763011"/>
                </a:lnTo>
                <a:lnTo>
                  <a:pt x="183793" y="6758579"/>
                </a:lnTo>
                <a:lnTo>
                  <a:pt x="141118" y="6745611"/>
                </a:lnTo>
                <a:lnTo>
                  <a:pt x="101772" y="6724605"/>
                </a:lnTo>
                <a:lnTo>
                  <a:pt x="66955" y="6696056"/>
                </a:lnTo>
                <a:lnTo>
                  <a:pt x="38407" y="6661239"/>
                </a:lnTo>
                <a:lnTo>
                  <a:pt x="17400" y="6621893"/>
                </a:lnTo>
                <a:lnTo>
                  <a:pt x="4432" y="6579218"/>
                </a:lnTo>
                <a:lnTo>
                  <a:pt x="0" y="6534415"/>
                </a:lnTo>
                <a:lnTo>
                  <a:pt x="0" y="228596"/>
                </a:lnTo>
                <a:lnTo>
                  <a:pt x="4432" y="183794"/>
                </a:lnTo>
                <a:lnTo>
                  <a:pt x="17400" y="141118"/>
                </a:lnTo>
                <a:lnTo>
                  <a:pt x="38407" y="101772"/>
                </a:lnTo>
                <a:lnTo>
                  <a:pt x="66955" y="66955"/>
                </a:lnTo>
                <a:lnTo>
                  <a:pt x="101772" y="38407"/>
                </a:lnTo>
                <a:lnTo>
                  <a:pt x="141118" y="17401"/>
                </a:lnTo>
                <a:lnTo>
                  <a:pt x="183793" y="4433"/>
                </a:lnTo>
                <a:lnTo>
                  <a:pt x="228599" y="0"/>
                </a:lnTo>
                <a:lnTo>
                  <a:pt x="8211557" y="0"/>
                </a:lnTo>
                <a:lnTo>
                  <a:pt x="8256363" y="4433"/>
                </a:lnTo>
                <a:lnTo>
                  <a:pt x="8299039" y="17401"/>
                </a:lnTo>
                <a:lnTo>
                  <a:pt x="8338385" y="38407"/>
                </a:lnTo>
                <a:lnTo>
                  <a:pt x="8373202" y="66955"/>
                </a:lnTo>
                <a:lnTo>
                  <a:pt x="8401750" y="101772"/>
                </a:lnTo>
                <a:lnTo>
                  <a:pt x="8422756" y="141118"/>
                </a:lnTo>
                <a:lnTo>
                  <a:pt x="8435724" y="183794"/>
                </a:lnTo>
                <a:lnTo>
                  <a:pt x="8440157" y="228596"/>
                </a:lnTo>
                <a:lnTo>
                  <a:pt x="8440157" y="6534415"/>
                </a:lnTo>
                <a:lnTo>
                  <a:pt x="8435724" y="6579218"/>
                </a:lnTo>
                <a:lnTo>
                  <a:pt x="8422756" y="6621893"/>
                </a:lnTo>
                <a:lnTo>
                  <a:pt x="8401750" y="6661239"/>
                </a:lnTo>
                <a:lnTo>
                  <a:pt x="8373202" y="6696056"/>
                </a:lnTo>
                <a:lnTo>
                  <a:pt x="8338385" y="6724605"/>
                </a:lnTo>
                <a:lnTo>
                  <a:pt x="8299039" y="6745611"/>
                </a:lnTo>
                <a:lnTo>
                  <a:pt x="8256363" y="6758579"/>
                </a:lnTo>
                <a:lnTo>
                  <a:pt x="8211564" y="6763011"/>
                </a:lnTo>
                <a:close/>
              </a:path>
            </a:pathLst>
          </a:custGeom>
          <a:solidFill>
            <a:srgbClr val="FFFFFF">
              <a:alpha val="349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484059" y="1030639"/>
            <a:ext cx="4235133" cy="374332"/>
          </a:xfrm>
          <a:custGeom>
            <a:rect b="b" l="l" r="r" t="t"/>
            <a:pathLst>
              <a:path extrusionOk="0" h="748664" w="8470265">
                <a:moveTo>
                  <a:pt x="8241339" y="748339"/>
                </a:moveTo>
                <a:lnTo>
                  <a:pt x="228594" y="748339"/>
                </a:lnTo>
                <a:lnTo>
                  <a:pt x="182529" y="743696"/>
                </a:lnTo>
                <a:lnTo>
                  <a:pt x="139618" y="730375"/>
                </a:lnTo>
                <a:lnTo>
                  <a:pt x="100787" y="709299"/>
                </a:lnTo>
                <a:lnTo>
                  <a:pt x="66955" y="681385"/>
                </a:lnTo>
                <a:lnTo>
                  <a:pt x="39041" y="647552"/>
                </a:lnTo>
                <a:lnTo>
                  <a:pt x="17964" y="608721"/>
                </a:lnTo>
                <a:lnTo>
                  <a:pt x="4644" y="565811"/>
                </a:lnTo>
                <a:lnTo>
                  <a:pt x="0" y="519740"/>
                </a:lnTo>
                <a:lnTo>
                  <a:pt x="0" y="228599"/>
                </a:lnTo>
                <a:lnTo>
                  <a:pt x="4644" y="182529"/>
                </a:lnTo>
                <a:lnTo>
                  <a:pt x="17964" y="139618"/>
                </a:lnTo>
                <a:lnTo>
                  <a:pt x="39041" y="100787"/>
                </a:lnTo>
                <a:lnTo>
                  <a:pt x="66955" y="66955"/>
                </a:lnTo>
                <a:lnTo>
                  <a:pt x="100787" y="39041"/>
                </a:lnTo>
                <a:lnTo>
                  <a:pt x="139618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8241334" y="0"/>
                </a:lnTo>
                <a:lnTo>
                  <a:pt x="8287405" y="4644"/>
                </a:lnTo>
                <a:lnTo>
                  <a:pt x="8330315" y="17964"/>
                </a:lnTo>
                <a:lnTo>
                  <a:pt x="8369146" y="39041"/>
                </a:lnTo>
                <a:lnTo>
                  <a:pt x="8402979" y="66955"/>
                </a:lnTo>
                <a:lnTo>
                  <a:pt x="8430893" y="100787"/>
                </a:lnTo>
                <a:lnTo>
                  <a:pt x="8451970" y="139618"/>
                </a:lnTo>
                <a:lnTo>
                  <a:pt x="8465290" y="182529"/>
                </a:lnTo>
                <a:lnTo>
                  <a:pt x="8469934" y="228599"/>
                </a:lnTo>
                <a:lnTo>
                  <a:pt x="8469934" y="519740"/>
                </a:lnTo>
                <a:lnTo>
                  <a:pt x="8465290" y="565811"/>
                </a:lnTo>
                <a:lnTo>
                  <a:pt x="8451970" y="608721"/>
                </a:lnTo>
                <a:lnTo>
                  <a:pt x="8430893" y="647552"/>
                </a:lnTo>
                <a:lnTo>
                  <a:pt x="8402979" y="681385"/>
                </a:lnTo>
                <a:lnTo>
                  <a:pt x="8369146" y="709299"/>
                </a:lnTo>
                <a:lnTo>
                  <a:pt x="8330315" y="730375"/>
                </a:lnTo>
                <a:lnTo>
                  <a:pt x="8287405" y="743696"/>
                </a:lnTo>
                <a:lnTo>
                  <a:pt x="8241339" y="748339"/>
                </a:lnTo>
                <a:close/>
              </a:path>
            </a:pathLst>
          </a:custGeom>
          <a:solidFill>
            <a:srgbClr val="AA78E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498948" y="2721394"/>
            <a:ext cx="4219892" cy="0"/>
          </a:xfrm>
          <a:custGeom>
            <a:rect b="b" l="l" r="r" t="t"/>
            <a:pathLst>
              <a:path extrusionOk="0" h="120000" w="8439785">
                <a:moveTo>
                  <a:pt x="0" y="0"/>
                </a:moveTo>
                <a:lnTo>
                  <a:pt x="8439264" y="0"/>
                </a:lnTo>
              </a:path>
            </a:pathLst>
          </a:custGeom>
          <a:noFill/>
          <a:ln cap="flat" cmpd="sng" w="28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498948" y="3356381"/>
            <a:ext cx="4215130" cy="0"/>
          </a:xfrm>
          <a:custGeom>
            <a:rect b="b" l="l" r="r" t="t"/>
            <a:pathLst>
              <a:path extrusionOk="0" h="120000" w="8430260">
                <a:moveTo>
                  <a:pt x="0" y="0"/>
                </a:moveTo>
                <a:lnTo>
                  <a:pt x="8429737" y="0"/>
                </a:lnTo>
              </a:path>
            </a:pathLst>
          </a:custGeom>
          <a:noFill/>
          <a:ln cap="flat" cmpd="sng" w="28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2498947" y="3923119"/>
            <a:ext cx="4210050" cy="14288"/>
          </a:xfrm>
          <a:custGeom>
            <a:rect b="b" l="l" r="r" t="t"/>
            <a:pathLst>
              <a:path extrusionOk="0" h="28575" w="8420100">
                <a:moveTo>
                  <a:pt x="0" y="28567"/>
                </a:moveTo>
                <a:lnTo>
                  <a:pt x="8420057" y="0"/>
                </a:lnTo>
              </a:path>
            </a:pathLst>
          </a:custGeom>
          <a:noFill/>
          <a:ln cap="flat" cmpd="sng" w="28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2523315" y="2081642"/>
            <a:ext cx="4186237" cy="7302"/>
          </a:xfrm>
          <a:custGeom>
            <a:rect b="b" l="l" r="r" t="t"/>
            <a:pathLst>
              <a:path extrusionOk="0" h="14604" w="8372475">
                <a:moveTo>
                  <a:pt x="0" y="0"/>
                </a:moveTo>
                <a:lnTo>
                  <a:pt x="8372472" y="14285"/>
                </a:lnTo>
              </a:path>
            </a:pathLst>
          </a:custGeom>
          <a:noFill/>
          <a:ln cap="flat" cmpd="sng" w="28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879894" y="2352579"/>
            <a:ext cx="1047114" cy="590867"/>
          </a:xfrm>
          <a:custGeom>
            <a:rect b="b" l="l" r="r" t="t"/>
            <a:pathLst>
              <a:path extrusionOk="0" h="1181735" w="2094229">
                <a:moveTo>
                  <a:pt x="1455381" y="590575"/>
                </a:moveTo>
                <a:lnTo>
                  <a:pt x="1452626" y="542874"/>
                </a:lnTo>
                <a:lnTo>
                  <a:pt x="1444574" y="496785"/>
                </a:lnTo>
                <a:lnTo>
                  <a:pt x="1431518" y="452602"/>
                </a:lnTo>
                <a:lnTo>
                  <a:pt x="1413789" y="410641"/>
                </a:lnTo>
                <a:lnTo>
                  <a:pt x="1391691" y="371195"/>
                </a:lnTo>
                <a:lnTo>
                  <a:pt x="1365516" y="334594"/>
                </a:lnTo>
                <a:lnTo>
                  <a:pt x="1335595" y="301142"/>
                </a:lnTo>
                <a:lnTo>
                  <a:pt x="1315808" y="283362"/>
                </a:lnTo>
                <a:lnTo>
                  <a:pt x="1315808" y="590575"/>
                </a:lnTo>
                <a:lnTo>
                  <a:pt x="1311465" y="638962"/>
                </a:lnTo>
                <a:lnTo>
                  <a:pt x="1298956" y="684542"/>
                </a:lnTo>
                <a:lnTo>
                  <a:pt x="1279029" y="726528"/>
                </a:lnTo>
                <a:lnTo>
                  <a:pt x="1252474" y="764171"/>
                </a:lnTo>
                <a:lnTo>
                  <a:pt x="1220038" y="796683"/>
                </a:lnTo>
                <a:lnTo>
                  <a:pt x="1182484" y="823302"/>
                </a:lnTo>
                <a:lnTo>
                  <a:pt x="1140599" y="843280"/>
                </a:lnTo>
                <a:lnTo>
                  <a:pt x="1095133" y="855814"/>
                </a:lnTo>
                <a:lnTo>
                  <a:pt x="1046848" y="860171"/>
                </a:lnTo>
                <a:lnTo>
                  <a:pt x="998562" y="855814"/>
                </a:lnTo>
                <a:lnTo>
                  <a:pt x="953096" y="843280"/>
                </a:lnTo>
                <a:lnTo>
                  <a:pt x="911199" y="823302"/>
                </a:lnTo>
                <a:lnTo>
                  <a:pt x="873658" y="796683"/>
                </a:lnTo>
                <a:lnTo>
                  <a:pt x="841222" y="764171"/>
                </a:lnTo>
                <a:lnTo>
                  <a:pt x="814666" y="726528"/>
                </a:lnTo>
                <a:lnTo>
                  <a:pt x="794740" y="684542"/>
                </a:lnTo>
                <a:lnTo>
                  <a:pt x="782231" y="638962"/>
                </a:lnTo>
                <a:lnTo>
                  <a:pt x="777887" y="590575"/>
                </a:lnTo>
                <a:lnTo>
                  <a:pt x="782231" y="542175"/>
                </a:lnTo>
                <a:lnTo>
                  <a:pt x="794740" y="496595"/>
                </a:lnTo>
                <a:lnTo>
                  <a:pt x="814666" y="454609"/>
                </a:lnTo>
                <a:lnTo>
                  <a:pt x="841222" y="416979"/>
                </a:lnTo>
                <a:lnTo>
                  <a:pt x="873658" y="384454"/>
                </a:lnTo>
                <a:lnTo>
                  <a:pt x="911199" y="357835"/>
                </a:lnTo>
                <a:lnTo>
                  <a:pt x="953096" y="337870"/>
                </a:lnTo>
                <a:lnTo>
                  <a:pt x="998562" y="325323"/>
                </a:lnTo>
                <a:lnTo>
                  <a:pt x="1046848" y="320967"/>
                </a:lnTo>
                <a:lnTo>
                  <a:pt x="1095133" y="325323"/>
                </a:lnTo>
                <a:lnTo>
                  <a:pt x="1140599" y="337870"/>
                </a:lnTo>
                <a:lnTo>
                  <a:pt x="1182484" y="357835"/>
                </a:lnTo>
                <a:lnTo>
                  <a:pt x="1220038" y="384454"/>
                </a:lnTo>
                <a:lnTo>
                  <a:pt x="1252474" y="416979"/>
                </a:lnTo>
                <a:lnTo>
                  <a:pt x="1279029" y="454609"/>
                </a:lnTo>
                <a:lnTo>
                  <a:pt x="1298956" y="496595"/>
                </a:lnTo>
                <a:lnTo>
                  <a:pt x="1311465" y="542175"/>
                </a:lnTo>
                <a:lnTo>
                  <a:pt x="1315808" y="590575"/>
                </a:lnTo>
                <a:lnTo>
                  <a:pt x="1315808" y="283362"/>
                </a:lnTo>
                <a:lnTo>
                  <a:pt x="1265694" y="244906"/>
                </a:lnTo>
                <a:lnTo>
                  <a:pt x="1226350" y="222745"/>
                </a:lnTo>
                <a:lnTo>
                  <a:pt x="1184490" y="204978"/>
                </a:lnTo>
                <a:lnTo>
                  <a:pt x="1140409" y="191897"/>
                </a:lnTo>
                <a:lnTo>
                  <a:pt x="1094422" y="183832"/>
                </a:lnTo>
                <a:lnTo>
                  <a:pt x="1046848" y="181063"/>
                </a:lnTo>
                <a:lnTo>
                  <a:pt x="999261" y="183832"/>
                </a:lnTo>
                <a:lnTo>
                  <a:pt x="953287" y="191897"/>
                </a:lnTo>
                <a:lnTo>
                  <a:pt x="909205" y="204978"/>
                </a:lnTo>
                <a:lnTo>
                  <a:pt x="867333" y="222745"/>
                </a:lnTo>
                <a:lnTo>
                  <a:pt x="827989" y="244906"/>
                </a:lnTo>
                <a:lnTo>
                  <a:pt x="791476" y="271145"/>
                </a:lnTo>
                <a:lnTo>
                  <a:pt x="758101" y="301142"/>
                </a:lnTo>
                <a:lnTo>
                  <a:pt x="728167" y="334594"/>
                </a:lnTo>
                <a:lnTo>
                  <a:pt x="702005" y="371195"/>
                </a:lnTo>
                <a:lnTo>
                  <a:pt x="679894" y="410641"/>
                </a:lnTo>
                <a:lnTo>
                  <a:pt x="662165" y="452602"/>
                </a:lnTo>
                <a:lnTo>
                  <a:pt x="649122" y="496785"/>
                </a:lnTo>
                <a:lnTo>
                  <a:pt x="641070" y="542874"/>
                </a:lnTo>
                <a:lnTo>
                  <a:pt x="638314" y="590575"/>
                </a:lnTo>
                <a:lnTo>
                  <a:pt x="641070" y="638263"/>
                </a:lnTo>
                <a:lnTo>
                  <a:pt x="649122" y="684352"/>
                </a:lnTo>
                <a:lnTo>
                  <a:pt x="662165" y="728535"/>
                </a:lnTo>
                <a:lnTo>
                  <a:pt x="679894" y="770509"/>
                </a:lnTo>
                <a:lnTo>
                  <a:pt x="702005" y="809942"/>
                </a:lnTo>
                <a:lnTo>
                  <a:pt x="728167" y="846543"/>
                </a:lnTo>
                <a:lnTo>
                  <a:pt x="758101" y="879995"/>
                </a:lnTo>
                <a:lnTo>
                  <a:pt x="791476" y="910005"/>
                </a:lnTo>
                <a:lnTo>
                  <a:pt x="827989" y="936231"/>
                </a:lnTo>
                <a:lnTo>
                  <a:pt x="867333" y="958392"/>
                </a:lnTo>
                <a:lnTo>
                  <a:pt x="909205" y="976160"/>
                </a:lnTo>
                <a:lnTo>
                  <a:pt x="953287" y="989241"/>
                </a:lnTo>
                <a:lnTo>
                  <a:pt x="999261" y="997318"/>
                </a:lnTo>
                <a:lnTo>
                  <a:pt x="1046848" y="1000074"/>
                </a:lnTo>
                <a:lnTo>
                  <a:pt x="1094422" y="997318"/>
                </a:lnTo>
                <a:lnTo>
                  <a:pt x="1140409" y="989241"/>
                </a:lnTo>
                <a:lnTo>
                  <a:pt x="1184490" y="976160"/>
                </a:lnTo>
                <a:lnTo>
                  <a:pt x="1226350" y="958392"/>
                </a:lnTo>
                <a:lnTo>
                  <a:pt x="1265694" y="936231"/>
                </a:lnTo>
                <a:lnTo>
                  <a:pt x="1302219" y="910005"/>
                </a:lnTo>
                <a:lnTo>
                  <a:pt x="1335595" y="879995"/>
                </a:lnTo>
                <a:lnTo>
                  <a:pt x="1365516" y="846543"/>
                </a:lnTo>
                <a:lnTo>
                  <a:pt x="1391691" y="809942"/>
                </a:lnTo>
                <a:lnTo>
                  <a:pt x="1413789" y="770509"/>
                </a:lnTo>
                <a:lnTo>
                  <a:pt x="1431518" y="728535"/>
                </a:lnTo>
                <a:lnTo>
                  <a:pt x="1444574" y="684352"/>
                </a:lnTo>
                <a:lnTo>
                  <a:pt x="1452626" y="638263"/>
                </a:lnTo>
                <a:lnTo>
                  <a:pt x="1455381" y="590575"/>
                </a:lnTo>
                <a:close/>
              </a:path>
              <a:path extrusionOk="0" h="1181735" w="2094229">
                <a:moveTo>
                  <a:pt x="2093696" y="590778"/>
                </a:moveTo>
                <a:lnTo>
                  <a:pt x="2086610" y="546277"/>
                </a:lnTo>
                <a:lnTo>
                  <a:pt x="2065235" y="505663"/>
                </a:lnTo>
                <a:lnTo>
                  <a:pt x="2034095" y="466204"/>
                </a:lnTo>
                <a:lnTo>
                  <a:pt x="2001672" y="428205"/>
                </a:lnTo>
                <a:lnTo>
                  <a:pt x="1967992" y="391668"/>
                </a:lnTo>
                <a:lnTo>
                  <a:pt x="1954149" y="377761"/>
                </a:lnTo>
                <a:lnTo>
                  <a:pt x="1954149" y="590372"/>
                </a:lnTo>
                <a:lnTo>
                  <a:pt x="1954149" y="590778"/>
                </a:lnTo>
                <a:lnTo>
                  <a:pt x="1922348" y="630834"/>
                </a:lnTo>
                <a:lnTo>
                  <a:pt x="1889061" y="669213"/>
                </a:lnTo>
                <a:lnTo>
                  <a:pt x="1854339" y="705866"/>
                </a:lnTo>
                <a:lnTo>
                  <a:pt x="1818233" y="740778"/>
                </a:lnTo>
                <a:lnTo>
                  <a:pt x="1780806" y="773925"/>
                </a:lnTo>
                <a:lnTo>
                  <a:pt x="1742109" y="805268"/>
                </a:lnTo>
                <a:lnTo>
                  <a:pt x="1702206" y="834796"/>
                </a:lnTo>
                <a:lnTo>
                  <a:pt x="1661147" y="862457"/>
                </a:lnTo>
                <a:lnTo>
                  <a:pt x="1619097" y="888174"/>
                </a:lnTo>
                <a:lnTo>
                  <a:pt x="1575866" y="912075"/>
                </a:lnTo>
                <a:lnTo>
                  <a:pt x="1531632" y="934046"/>
                </a:lnTo>
                <a:lnTo>
                  <a:pt x="1486458" y="954049"/>
                </a:lnTo>
                <a:lnTo>
                  <a:pt x="1440408" y="972058"/>
                </a:lnTo>
                <a:lnTo>
                  <a:pt x="1393532" y="988047"/>
                </a:lnTo>
                <a:lnTo>
                  <a:pt x="1345882" y="1001991"/>
                </a:lnTo>
                <a:lnTo>
                  <a:pt x="1297520" y="1013879"/>
                </a:lnTo>
                <a:lnTo>
                  <a:pt x="1248486" y="1023645"/>
                </a:lnTo>
                <a:lnTo>
                  <a:pt x="1198854" y="1031303"/>
                </a:lnTo>
                <a:lnTo>
                  <a:pt x="1148664" y="1036802"/>
                </a:lnTo>
                <a:lnTo>
                  <a:pt x="1097978" y="1040117"/>
                </a:lnTo>
                <a:lnTo>
                  <a:pt x="1046848" y="1041234"/>
                </a:lnTo>
                <a:lnTo>
                  <a:pt x="995718" y="1040117"/>
                </a:lnTo>
                <a:lnTo>
                  <a:pt x="945032" y="1036802"/>
                </a:lnTo>
                <a:lnTo>
                  <a:pt x="894854" y="1031303"/>
                </a:lnTo>
                <a:lnTo>
                  <a:pt x="845235" y="1023658"/>
                </a:lnTo>
                <a:lnTo>
                  <a:pt x="796226" y="1013879"/>
                </a:lnTo>
                <a:lnTo>
                  <a:pt x="747877" y="1002004"/>
                </a:lnTo>
                <a:lnTo>
                  <a:pt x="700252" y="988060"/>
                </a:lnTo>
                <a:lnTo>
                  <a:pt x="653402" y="972083"/>
                </a:lnTo>
                <a:lnTo>
                  <a:pt x="607377" y="954074"/>
                </a:lnTo>
                <a:lnTo>
                  <a:pt x="562254" y="934085"/>
                </a:lnTo>
                <a:lnTo>
                  <a:pt x="518058" y="912139"/>
                </a:lnTo>
                <a:lnTo>
                  <a:pt x="474713" y="888174"/>
                </a:lnTo>
                <a:lnTo>
                  <a:pt x="432549" y="862368"/>
                </a:lnTo>
                <a:lnTo>
                  <a:pt x="391477" y="834669"/>
                </a:lnTo>
                <a:lnTo>
                  <a:pt x="351574" y="805116"/>
                </a:lnTo>
                <a:lnTo>
                  <a:pt x="312877" y="773747"/>
                </a:lnTo>
                <a:lnTo>
                  <a:pt x="275463" y="740562"/>
                </a:lnTo>
                <a:lnTo>
                  <a:pt x="239356" y="705612"/>
                </a:lnTo>
                <a:lnTo>
                  <a:pt x="204635" y="668909"/>
                </a:lnTo>
                <a:lnTo>
                  <a:pt x="171348" y="630478"/>
                </a:lnTo>
                <a:lnTo>
                  <a:pt x="139547" y="590372"/>
                </a:lnTo>
                <a:lnTo>
                  <a:pt x="171348" y="550303"/>
                </a:lnTo>
                <a:lnTo>
                  <a:pt x="204635" y="511937"/>
                </a:lnTo>
                <a:lnTo>
                  <a:pt x="239356" y="475272"/>
                </a:lnTo>
                <a:lnTo>
                  <a:pt x="275463" y="440359"/>
                </a:lnTo>
                <a:lnTo>
                  <a:pt x="312877" y="407225"/>
                </a:lnTo>
                <a:lnTo>
                  <a:pt x="351574" y="375869"/>
                </a:lnTo>
                <a:lnTo>
                  <a:pt x="391477" y="346354"/>
                </a:lnTo>
                <a:lnTo>
                  <a:pt x="432549" y="318681"/>
                </a:lnTo>
                <a:lnTo>
                  <a:pt x="474713" y="292887"/>
                </a:lnTo>
                <a:lnTo>
                  <a:pt x="517931" y="269011"/>
                </a:lnTo>
                <a:lnTo>
                  <a:pt x="562152" y="247053"/>
                </a:lnTo>
                <a:lnTo>
                  <a:pt x="607301" y="227063"/>
                </a:lnTo>
                <a:lnTo>
                  <a:pt x="653338" y="209067"/>
                </a:lnTo>
                <a:lnTo>
                  <a:pt x="700201" y="193078"/>
                </a:lnTo>
                <a:lnTo>
                  <a:pt x="747839" y="179133"/>
                </a:lnTo>
                <a:lnTo>
                  <a:pt x="796201" y="167259"/>
                </a:lnTo>
                <a:lnTo>
                  <a:pt x="845223" y="157492"/>
                </a:lnTo>
                <a:lnTo>
                  <a:pt x="894842" y="149834"/>
                </a:lnTo>
                <a:lnTo>
                  <a:pt x="945032" y="144335"/>
                </a:lnTo>
                <a:lnTo>
                  <a:pt x="995718" y="141020"/>
                </a:lnTo>
                <a:lnTo>
                  <a:pt x="1046848" y="139903"/>
                </a:lnTo>
                <a:lnTo>
                  <a:pt x="1097978" y="141020"/>
                </a:lnTo>
                <a:lnTo>
                  <a:pt x="1148664" y="144335"/>
                </a:lnTo>
                <a:lnTo>
                  <a:pt x="1198841" y="149834"/>
                </a:lnTo>
                <a:lnTo>
                  <a:pt x="1248473" y="157492"/>
                </a:lnTo>
                <a:lnTo>
                  <a:pt x="1297495" y="167259"/>
                </a:lnTo>
                <a:lnTo>
                  <a:pt x="1345857" y="179133"/>
                </a:lnTo>
                <a:lnTo>
                  <a:pt x="1393494" y="193078"/>
                </a:lnTo>
                <a:lnTo>
                  <a:pt x="1440357" y="209067"/>
                </a:lnTo>
                <a:lnTo>
                  <a:pt x="1486395" y="227063"/>
                </a:lnTo>
                <a:lnTo>
                  <a:pt x="1531543" y="247053"/>
                </a:lnTo>
                <a:lnTo>
                  <a:pt x="1575752" y="269011"/>
                </a:lnTo>
                <a:lnTo>
                  <a:pt x="1618970" y="292887"/>
                </a:lnTo>
                <a:lnTo>
                  <a:pt x="1661147" y="318681"/>
                </a:lnTo>
                <a:lnTo>
                  <a:pt x="1702206" y="346354"/>
                </a:lnTo>
                <a:lnTo>
                  <a:pt x="1742109" y="375869"/>
                </a:lnTo>
                <a:lnTo>
                  <a:pt x="1780806" y="407225"/>
                </a:lnTo>
                <a:lnTo>
                  <a:pt x="1818233" y="440359"/>
                </a:lnTo>
                <a:lnTo>
                  <a:pt x="1854339" y="475272"/>
                </a:lnTo>
                <a:lnTo>
                  <a:pt x="1889061" y="511937"/>
                </a:lnTo>
                <a:lnTo>
                  <a:pt x="1922348" y="550303"/>
                </a:lnTo>
                <a:lnTo>
                  <a:pt x="1954149" y="590372"/>
                </a:lnTo>
                <a:lnTo>
                  <a:pt x="1954149" y="377761"/>
                </a:lnTo>
                <a:lnTo>
                  <a:pt x="1897087" y="323088"/>
                </a:lnTo>
                <a:lnTo>
                  <a:pt x="1859940" y="291084"/>
                </a:lnTo>
                <a:lnTo>
                  <a:pt x="1821713" y="260629"/>
                </a:lnTo>
                <a:lnTo>
                  <a:pt x="1782445" y="231736"/>
                </a:lnTo>
                <a:lnTo>
                  <a:pt x="1742186" y="204444"/>
                </a:lnTo>
                <a:lnTo>
                  <a:pt x="1700961" y="178765"/>
                </a:lnTo>
                <a:lnTo>
                  <a:pt x="1658835" y="154724"/>
                </a:lnTo>
                <a:lnTo>
                  <a:pt x="1615833" y="132321"/>
                </a:lnTo>
                <a:lnTo>
                  <a:pt x="1571993" y="111607"/>
                </a:lnTo>
                <a:lnTo>
                  <a:pt x="1527378" y="92583"/>
                </a:lnTo>
                <a:lnTo>
                  <a:pt x="1482001" y="75260"/>
                </a:lnTo>
                <a:lnTo>
                  <a:pt x="1435925" y="59690"/>
                </a:lnTo>
                <a:lnTo>
                  <a:pt x="1389189" y="45872"/>
                </a:lnTo>
                <a:lnTo>
                  <a:pt x="1341818" y="33820"/>
                </a:lnTo>
                <a:lnTo>
                  <a:pt x="1293876" y="23571"/>
                </a:lnTo>
                <a:lnTo>
                  <a:pt x="1245387" y="15138"/>
                </a:lnTo>
                <a:lnTo>
                  <a:pt x="1196403" y="8547"/>
                </a:lnTo>
                <a:lnTo>
                  <a:pt x="1146949" y="3810"/>
                </a:lnTo>
                <a:lnTo>
                  <a:pt x="1097089" y="952"/>
                </a:lnTo>
                <a:lnTo>
                  <a:pt x="1046848" y="0"/>
                </a:lnTo>
                <a:lnTo>
                  <a:pt x="996607" y="952"/>
                </a:lnTo>
                <a:lnTo>
                  <a:pt x="946734" y="3810"/>
                </a:lnTo>
                <a:lnTo>
                  <a:pt x="897293" y="8547"/>
                </a:lnTo>
                <a:lnTo>
                  <a:pt x="848309" y="15138"/>
                </a:lnTo>
                <a:lnTo>
                  <a:pt x="799820" y="23571"/>
                </a:lnTo>
                <a:lnTo>
                  <a:pt x="751865" y="33820"/>
                </a:lnTo>
                <a:lnTo>
                  <a:pt x="704507" y="45859"/>
                </a:lnTo>
                <a:lnTo>
                  <a:pt x="657758" y="59690"/>
                </a:lnTo>
                <a:lnTo>
                  <a:pt x="611682" y="75260"/>
                </a:lnTo>
                <a:lnTo>
                  <a:pt x="566318" y="92570"/>
                </a:lnTo>
                <a:lnTo>
                  <a:pt x="521703" y="111594"/>
                </a:lnTo>
                <a:lnTo>
                  <a:pt x="477862" y="132321"/>
                </a:lnTo>
                <a:lnTo>
                  <a:pt x="434860" y="154711"/>
                </a:lnTo>
                <a:lnTo>
                  <a:pt x="392734" y="178752"/>
                </a:lnTo>
                <a:lnTo>
                  <a:pt x="351523" y="204431"/>
                </a:lnTo>
                <a:lnTo>
                  <a:pt x="311264" y="231724"/>
                </a:lnTo>
                <a:lnTo>
                  <a:pt x="271995" y="260604"/>
                </a:lnTo>
                <a:lnTo>
                  <a:pt x="233768" y="291058"/>
                </a:lnTo>
                <a:lnTo>
                  <a:pt x="196621" y="323049"/>
                </a:lnTo>
                <a:lnTo>
                  <a:pt x="160591" y="356577"/>
                </a:lnTo>
                <a:lnTo>
                  <a:pt x="125717" y="391617"/>
                </a:lnTo>
                <a:lnTo>
                  <a:pt x="92049" y="428155"/>
                </a:lnTo>
                <a:lnTo>
                  <a:pt x="59626" y="466140"/>
                </a:lnTo>
                <a:lnTo>
                  <a:pt x="28486" y="505587"/>
                </a:lnTo>
                <a:lnTo>
                  <a:pt x="7099" y="546214"/>
                </a:lnTo>
                <a:lnTo>
                  <a:pt x="0" y="590372"/>
                </a:lnTo>
                <a:lnTo>
                  <a:pt x="0" y="590778"/>
                </a:lnTo>
                <a:lnTo>
                  <a:pt x="7086" y="634898"/>
                </a:lnTo>
                <a:lnTo>
                  <a:pt x="28460" y="675487"/>
                </a:lnTo>
                <a:lnTo>
                  <a:pt x="59601" y="714933"/>
                </a:lnTo>
                <a:lnTo>
                  <a:pt x="92024" y="752944"/>
                </a:lnTo>
                <a:lnTo>
                  <a:pt x="125691" y="789470"/>
                </a:lnTo>
                <a:lnTo>
                  <a:pt x="160566" y="824522"/>
                </a:lnTo>
                <a:lnTo>
                  <a:pt x="196596" y="858050"/>
                </a:lnTo>
                <a:lnTo>
                  <a:pt x="233756" y="890066"/>
                </a:lnTo>
                <a:lnTo>
                  <a:pt x="271983" y="920521"/>
                </a:lnTo>
                <a:lnTo>
                  <a:pt x="311251" y="949401"/>
                </a:lnTo>
                <a:lnTo>
                  <a:pt x="351510" y="976693"/>
                </a:lnTo>
                <a:lnTo>
                  <a:pt x="392734" y="1002372"/>
                </a:lnTo>
                <a:lnTo>
                  <a:pt x="434860" y="1026426"/>
                </a:lnTo>
                <a:lnTo>
                  <a:pt x="477862" y="1048816"/>
                </a:lnTo>
                <a:lnTo>
                  <a:pt x="521690" y="1069543"/>
                </a:lnTo>
                <a:lnTo>
                  <a:pt x="566318" y="1088567"/>
                </a:lnTo>
                <a:lnTo>
                  <a:pt x="611682" y="1105877"/>
                </a:lnTo>
                <a:lnTo>
                  <a:pt x="657758" y="1121448"/>
                </a:lnTo>
                <a:lnTo>
                  <a:pt x="704507" y="1135278"/>
                </a:lnTo>
                <a:lnTo>
                  <a:pt x="751865" y="1147318"/>
                </a:lnTo>
                <a:lnTo>
                  <a:pt x="799820" y="1157566"/>
                </a:lnTo>
                <a:lnTo>
                  <a:pt x="848309" y="1165999"/>
                </a:lnTo>
                <a:lnTo>
                  <a:pt x="897293" y="1172591"/>
                </a:lnTo>
                <a:lnTo>
                  <a:pt x="946734" y="1177328"/>
                </a:lnTo>
                <a:lnTo>
                  <a:pt x="996607" y="1180185"/>
                </a:lnTo>
                <a:lnTo>
                  <a:pt x="1046848" y="1181138"/>
                </a:lnTo>
                <a:lnTo>
                  <a:pt x="1097089" y="1180185"/>
                </a:lnTo>
                <a:lnTo>
                  <a:pt x="1146949" y="1177328"/>
                </a:lnTo>
                <a:lnTo>
                  <a:pt x="1196403" y="1172591"/>
                </a:lnTo>
                <a:lnTo>
                  <a:pt x="1245387" y="1165999"/>
                </a:lnTo>
                <a:lnTo>
                  <a:pt x="1293876" y="1157566"/>
                </a:lnTo>
                <a:lnTo>
                  <a:pt x="1341818" y="1147318"/>
                </a:lnTo>
                <a:lnTo>
                  <a:pt x="1389189" y="1135278"/>
                </a:lnTo>
                <a:lnTo>
                  <a:pt x="1435925" y="1121460"/>
                </a:lnTo>
                <a:lnTo>
                  <a:pt x="1482001" y="1105877"/>
                </a:lnTo>
                <a:lnTo>
                  <a:pt x="1527378" y="1088567"/>
                </a:lnTo>
                <a:lnTo>
                  <a:pt x="1571993" y="1069543"/>
                </a:lnTo>
                <a:lnTo>
                  <a:pt x="1615821" y="1048829"/>
                </a:lnTo>
                <a:lnTo>
                  <a:pt x="1658823" y="1026426"/>
                </a:lnTo>
                <a:lnTo>
                  <a:pt x="1700961" y="1002385"/>
                </a:lnTo>
                <a:lnTo>
                  <a:pt x="1742173" y="976706"/>
                </a:lnTo>
                <a:lnTo>
                  <a:pt x="1782432" y="949426"/>
                </a:lnTo>
                <a:lnTo>
                  <a:pt x="1821700" y="920546"/>
                </a:lnTo>
                <a:lnTo>
                  <a:pt x="1859927" y="890092"/>
                </a:lnTo>
                <a:lnTo>
                  <a:pt x="1897075" y="858088"/>
                </a:lnTo>
                <a:lnTo>
                  <a:pt x="1933105" y="824560"/>
                </a:lnTo>
                <a:lnTo>
                  <a:pt x="1967979" y="789520"/>
                </a:lnTo>
                <a:lnTo>
                  <a:pt x="2001634" y="752995"/>
                </a:lnTo>
                <a:lnTo>
                  <a:pt x="2034057" y="714997"/>
                </a:lnTo>
                <a:lnTo>
                  <a:pt x="2065197" y="675551"/>
                </a:lnTo>
                <a:lnTo>
                  <a:pt x="2086597" y="634936"/>
                </a:lnTo>
                <a:lnTo>
                  <a:pt x="2093696" y="59077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266720" y="2185023"/>
            <a:ext cx="1071245" cy="928688"/>
          </a:xfrm>
          <a:custGeom>
            <a:rect b="b" l="l" r="r" t="t"/>
            <a:pathLst>
              <a:path extrusionOk="0" h="1857375" w="2142490">
                <a:moveTo>
                  <a:pt x="946301" y="859631"/>
                </a:moveTo>
                <a:lnTo>
                  <a:pt x="166609" y="859631"/>
                </a:lnTo>
                <a:lnTo>
                  <a:pt x="421285" y="754856"/>
                </a:lnTo>
                <a:lnTo>
                  <a:pt x="430805" y="685799"/>
                </a:lnTo>
                <a:lnTo>
                  <a:pt x="1473307" y="254793"/>
                </a:lnTo>
                <a:lnTo>
                  <a:pt x="1485208" y="185737"/>
                </a:lnTo>
                <a:lnTo>
                  <a:pt x="1672806" y="107156"/>
                </a:lnTo>
                <a:lnTo>
                  <a:pt x="1878207" y="22567"/>
                </a:lnTo>
                <a:lnTo>
                  <a:pt x="1909216" y="10401"/>
                </a:lnTo>
                <a:lnTo>
                  <a:pt x="1930170" y="2693"/>
                </a:lnTo>
                <a:lnTo>
                  <a:pt x="1939815" y="0"/>
                </a:lnTo>
                <a:lnTo>
                  <a:pt x="1968693" y="7075"/>
                </a:lnTo>
                <a:lnTo>
                  <a:pt x="1998943" y="26967"/>
                </a:lnTo>
                <a:lnTo>
                  <a:pt x="2028767" y="57149"/>
                </a:lnTo>
                <a:lnTo>
                  <a:pt x="1956476" y="57149"/>
                </a:lnTo>
                <a:lnTo>
                  <a:pt x="1944984" y="59605"/>
                </a:lnTo>
                <a:lnTo>
                  <a:pt x="1935947" y="67865"/>
                </a:lnTo>
                <a:lnTo>
                  <a:pt x="1930034" y="83269"/>
                </a:lnTo>
                <a:lnTo>
                  <a:pt x="1927914" y="107156"/>
                </a:lnTo>
                <a:lnTo>
                  <a:pt x="1933215" y="158092"/>
                </a:lnTo>
                <a:lnTo>
                  <a:pt x="1947593" y="212278"/>
                </a:lnTo>
                <a:lnTo>
                  <a:pt x="1968758" y="265672"/>
                </a:lnTo>
                <a:lnTo>
                  <a:pt x="1994419" y="314234"/>
                </a:lnTo>
                <a:lnTo>
                  <a:pt x="2022287" y="353924"/>
                </a:lnTo>
                <a:lnTo>
                  <a:pt x="2050071" y="380701"/>
                </a:lnTo>
                <a:lnTo>
                  <a:pt x="2075483" y="390524"/>
                </a:lnTo>
                <a:lnTo>
                  <a:pt x="2139323" y="390524"/>
                </a:lnTo>
                <a:lnTo>
                  <a:pt x="2139226" y="391678"/>
                </a:lnTo>
                <a:lnTo>
                  <a:pt x="2131416" y="417016"/>
                </a:lnTo>
                <a:lnTo>
                  <a:pt x="2120036" y="433871"/>
                </a:lnTo>
                <a:lnTo>
                  <a:pt x="2106424" y="442912"/>
                </a:lnTo>
                <a:lnTo>
                  <a:pt x="1769032" y="583406"/>
                </a:lnTo>
                <a:lnTo>
                  <a:pt x="1611355" y="583406"/>
                </a:lnTo>
                <a:lnTo>
                  <a:pt x="1301937" y="711993"/>
                </a:lnTo>
                <a:lnTo>
                  <a:pt x="1299557" y="764381"/>
                </a:lnTo>
                <a:lnTo>
                  <a:pt x="1211491" y="800099"/>
                </a:lnTo>
                <a:lnTo>
                  <a:pt x="1233389" y="854868"/>
                </a:lnTo>
                <a:lnTo>
                  <a:pt x="1080584" y="854868"/>
                </a:lnTo>
                <a:lnTo>
                  <a:pt x="1075080" y="857249"/>
                </a:lnTo>
                <a:lnTo>
                  <a:pt x="952056" y="857249"/>
                </a:lnTo>
                <a:lnTo>
                  <a:pt x="946301" y="859631"/>
                </a:lnTo>
                <a:close/>
              </a:path>
              <a:path extrusionOk="0" h="1857375" w="2142490">
                <a:moveTo>
                  <a:pt x="2139323" y="390524"/>
                </a:moveTo>
                <a:lnTo>
                  <a:pt x="2075483" y="390524"/>
                </a:lnTo>
                <a:lnTo>
                  <a:pt x="2085970" y="387622"/>
                </a:lnTo>
                <a:lnTo>
                  <a:pt x="2095119" y="378023"/>
                </a:lnTo>
                <a:lnTo>
                  <a:pt x="2101590" y="360387"/>
                </a:lnTo>
                <a:lnTo>
                  <a:pt x="2104044" y="333374"/>
                </a:lnTo>
                <a:lnTo>
                  <a:pt x="2098868" y="288082"/>
                </a:lnTo>
                <a:lnTo>
                  <a:pt x="2084781" y="236958"/>
                </a:lnTo>
                <a:lnTo>
                  <a:pt x="2063950" y="184668"/>
                </a:lnTo>
                <a:lnTo>
                  <a:pt x="2038538" y="135876"/>
                </a:lnTo>
                <a:lnTo>
                  <a:pt x="2010712" y="95249"/>
                </a:lnTo>
                <a:lnTo>
                  <a:pt x="1982636" y="67452"/>
                </a:lnTo>
                <a:lnTo>
                  <a:pt x="1956476" y="57149"/>
                </a:lnTo>
                <a:lnTo>
                  <a:pt x="2028767" y="57149"/>
                </a:lnTo>
                <a:lnTo>
                  <a:pt x="2058463" y="97209"/>
                </a:lnTo>
                <a:lnTo>
                  <a:pt x="2085186" y="143560"/>
                </a:lnTo>
                <a:lnTo>
                  <a:pt x="2108188" y="194733"/>
                </a:lnTo>
                <a:lnTo>
                  <a:pt x="2126194" y="248727"/>
                </a:lnTo>
                <a:lnTo>
                  <a:pt x="2137931" y="303545"/>
                </a:lnTo>
                <a:lnTo>
                  <a:pt x="2142127" y="357187"/>
                </a:lnTo>
                <a:lnTo>
                  <a:pt x="2139323" y="390524"/>
                </a:lnTo>
                <a:close/>
              </a:path>
              <a:path extrusionOk="0" h="1857375" w="2142490">
                <a:moveTo>
                  <a:pt x="1666098" y="626268"/>
                </a:moveTo>
                <a:lnTo>
                  <a:pt x="1611355" y="583406"/>
                </a:lnTo>
                <a:lnTo>
                  <a:pt x="1769032" y="583406"/>
                </a:lnTo>
                <a:lnTo>
                  <a:pt x="1666098" y="626268"/>
                </a:lnTo>
                <a:close/>
              </a:path>
              <a:path extrusionOk="0" h="1857375" w="2142490">
                <a:moveTo>
                  <a:pt x="280856" y="1071562"/>
                </a:moveTo>
                <a:lnTo>
                  <a:pt x="0" y="954881"/>
                </a:lnTo>
                <a:lnTo>
                  <a:pt x="0" y="928687"/>
                </a:lnTo>
                <a:lnTo>
                  <a:pt x="78544" y="895349"/>
                </a:lnTo>
                <a:lnTo>
                  <a:pt x="42842" y="809624"/>
                </a:lnTo>
                <a:lnTo>
                  <a:pt x="130907" y="771524"/>
                </a:lnTo>
                <a:lnTo>
                  <a:pt x="166609" y="859631"/>
                </a:lnTo>
                <a:lnTo>
                  <a:pt x="946301" y="859631"/>
                </a:lnTo>
                <a:lnTo>
                  <a:pt x="664308" y="976312"/>
                </a:lnTo>
                <a:lnTo>
                  <a:pt x="511730" y="976312"/>
                </a:lnTo>
                <a:lnTo>
                  <a:pt x="280856" y="1071562"/>
                </a:lnTo>
                <a:close/>
              </a:path>
              <a:path extrusionOk="0" h="1857375" w="2142490">
                <a:moveTo>
                  <a:pt x="702141" y="1857374"/>
                </a:moveTo>
                <a:lnTo>
                  <a:pt x="664059" y="1840706"/>
                </a:lnTo>
                <a:lnTo>
                  <a:pt x="1097245" y="902493"/>
                </a:lnTo>
                <a:lnTo>
                  <a:pt x="1080584" y="854868"/>
                </a:lnTo>
                <a:lnTo>
                  <a:pt x="1233389" y="854868"/>
                </a:lnTo>
                <a:lnTo>
                  <a:pt x="1235293" y="859631"/>
                </a:lnTo>
                <a:lnTo>
                  <a:pt x="1264078" y="873286"/>
                </a:lnTo>
                <a:lnTo>
                  <a:pt x="1287061" y="890289"/>
                </a:lnTo>
                <a:lnTo>
                  <a:pt x="1305581" y="912204"/>
                </a:lnTo>
                <a:lnTo>
                  <a:pt x="1320978" y="940593"/>
                </a:lnTo>
                <a:lnTo>
                  <a:pt x="1387471" y="1083468"/>
                </a:lnTo>
                <a:lnTo>
                  <a:pt x="1140087" y="1083468"/>
                </a:lnTo>
                <a:lnTo>
                  <a:pt x="702141" y="1857374"/>
                </a:lnTo>
                <a:close/>
              </a:path>
              <a:path extrusionOk="0" h="1857375" w="2142490">
                <a:moveTo>
                  <a:pt x="992518" y="892968"/>
                </a:moveTo>
                <a:lnTo>
                  <a:pt x="952056" y="857249"/>
                </a:lnTo>
                <a:lnTo>
                  <a:pt x="1075080" y="857249"/>
                </a:lnTo>
                <a:lnTo>
                  <a:pt x="992518" y="892968"/>
                </a:lnTo>
                <a:close/>
              </a:path>
              <a:path extrusionOk="0" h="1857375" w="2142490">
                <a:moveTo>
                  <a:pt x="566473" y="1016793"/>
                </a:moveTo>
                <a:lnTo>
                  <a:pt x="511730" y="976312"/>
                </a:lnTo>
                <a:lnTo>
                  <a:pt x="664308" y="976312"/>
                </a:lnTo>
                <a:lnTo>
                  <a:pt x="566473" y="1016793"/>
                </a:lnTo>
                <a:close/>
              </a:path>
              <a:path extrusionOk="0" h="1857375" w="2142490">
                <a:moveTo>
                  <a:pt x="1221012" y="1714499"/>
                </a:moveTo>
                <a:lnTo>
                  <a:pt x="1182930" y="1714499"/>
                </a:lnTo>
                <a:lnTo>
                  <a:pt x="1140087" y="1083468"/>
                </a:lnTo>
                <a:lnTo>
                  <a:pt x="1259094" y="1083468"/>
                </a:lnTo>
                <a:lnTo>
                  <a:pt x="1221012" y="1714499"/>
                </a:lnTo>
                <a:close/>
              </a:path>
              <a:path extrusionOk="0" h="1857375" w="2142490">
                <a:moveTo>
                  <a:pt x="1701800" y="1857374"/>
                </a:moveTo>
                <a:lnTo>
                  <a:pt x="1259094" y="1083468"/>
                </a:lnTo>
                <a:lnTo>
                  <a:pt x="1387471" y="1083468"/>
                </a:lnTo>
                <a:lnTo>
                  <a:pt x="1739883" y="1840706"/>
                </a:lnTo>
                <a:lnTo>
                  <a:pt x="1701800" y="185737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4102023" y="1453724"/>
            <a:ext cx="939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5070" y="3872624"/>
            <a:ext cx="1738667" cy="127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86" y="0"/>
            <a:ext cx="1045063" cy="154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9170" y="1961437"/>
            <a:ext cx="1495424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4706685" y="2572939"/>
            <a:ext cx="1632902" cy="633095"/>
          </a:xfrm>
          <a:custGeom>
            <a:rect b="b" l="l" r="r" t="t"/>
            <a:pathLst>
              <a:path extrusionOk="0" h="1266189" w="3265804">
                <a:moveTo>
                  <a:pt x="3188926" y="1265803"/>
                </a:moveTo>
                <a:lnTo>
                  <a:pt x="76307" y="1265803"/>
                </a:lnTo>
                <a:lnTo>
                  <a:pt x="49957" y="1260415"/>
                </a:lnTo>
                <a:lnTo>
                  <a:pt x="23380" y="1242422"/>
                </a:lnTo>
                <a:lnTo>
                  <a:pt x="5387" y="1215845"/>
                </a:lnTo>
                <a:lnTo>
                  <a:pt x="0" y="1189497"/>
                </a:lnTo>
                <a:lnTo>
                  <a:pt x="0" y="76305"/>
                </a:lnTo>
                <a:lnTo>
                  <a:pt x="5387" y="49957"/>
                </a:lnTo>
                <a:lnTo>
                  <a:pt x="23380" y="23381"/>
                </a:lnTo>
                <a:lnTo>
                  <a:pt x="49957" y="5387"/>
                </a:lnTo>
                <a:lnTo>
                  <a:pt x="76307" y="0"/>
                </a:lnTo>
                <a:lnTo>
                  <a:pt x="3188926" y="0"/>
                </a:lnTo>
                <a:lnTo>
                  <a:pt x="3215276" y="5387"/>
                </a:lnTo>
                <a:lnTo>
                  <a:pt x="3232765" y="17228"/>
                </a:lnTo>
                <a:lnTo>
                  <a:pt x="82326" y="17228"/>
                </a:lnTo>
                <a:lnTo>
                  <a:pt x="57151" y="22398"/>
                </a:lnTo>
                <a:lnTo>
                  <a:pt x="36440" y="36440"/>
                </a:lnTo>
                <a:lnTo>
                  <a:pt x="22398" y="57151"/>
                </a:lnTo>
                <a:lnTo>
                  <a:pt x="17227" y="82326"/>
                </a:lnTo>
                <a:lnTo>
                  <a:pt x="17227" y="1183476"/>
                </a:lnTo>
                <a:lnTo>
                  <a:pt x="22398" y="1208651"/>
                </a:lnTo>
                <a:lnTo>
                  <a:pt x="36440" y="1229362"/>
                </a:lnTo>
                <a:lnTo>
                  <a:pt x="57151" y="1243404"/>
                </a:lnTo>
                <a:lnTo>
                  <a:pt x="82326" y="1248574"/>
                </a:lnTo>
                <a:lnTo>
                  <a:pt x="3232765" y="1248574"/>
                </a:lnTo>
                <a:lnTo>
                  <a:pt x="3215276" y="1260415"/>
                </a:lnTo>
                <a:lnTo>
                  <a:pt x="3188926" y="1265803"/>
                </a:lnTo>
                <a:close/>
              </a:path>
              <a:path extrusionOk="0" h="1266189" w="3265804">
                <a:moveTo>
                  <a:pt x="3232765" y="1248574"/>
                </a:moveTo>
                <a:lnTo>
                  <a:pt x="3182907" y="1248574"/>
                </a:lnTo>
                <a:lnTo>
                  <a:pt x="3208083" y="1243404"/>
                </a:lnTo>
                <a:lnTo>
                  <a:pt x="3228793" y="1229362"/>
                </a:lnTo>
                <a:lnTo>
                  <a:pt x="3242836" y="1208651"/>
                </a:lnTo>
                <a:lnTo>
                  <a:pt x="3248006" y="1183476"/>
                </a:lnTo>
                <a:lnTo>
                  <a:pt x="3248006" y="82326"/>
                </a:lnTo>
                <a:lnTo>
                  <a:pt x="3242836" y="57151"/>
                </a:lnTo>
                <a:lnTo>
                  <a:pt x="3228793" y="36440"/>
                </a:lnTo>
                <a:lnTo>
                  <a:pt x="3208083" y="22398"/>
                </a:lnTo>
                <a:lnTo>
                  <a:pt x="3182907" y="17228"/>
                </a:lnTo>
                <a:lnTo>
                  <a:pt x="3232765" y="17228"/>
                </a:lnTo>
                <a:lnTo>
                  <a:pt x="3241853" y="23381"/>
                </a:lnTo>
                <a:lnTo>
                  <a:pt x="3259847" y="49957"/>
                </a:lnTo>
                <a:lnTo>
                  <a:pt x="3265234" y="76305"/>
                </a:lnTo>
                <a:lnTo>
                  <a:pt x="3265234" y="1189497"/>
                </a:lnTo>
                <a:lnTo>
                  <a:pt x="3259847" y="1215845"/>
                </a:lnTo>
                <a:lnTo>
                  <a:pt x="3241853" y="1242422"/>
                </a:lnTo>
                <a:lnTo>
                  <a:pt x="3232765" y="124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1645" y="2674001"/>
            <a:ext cx="1109662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9647" y="1792213"/>
            <a:ext cx="1466850" cy="7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2722052" y="2572939"/>
            <a:ext cx="1632902" cy="633095"/>
          </a:xfrm>
          <a:custGeom>
            <a:rect b="b" l="l" r="r" t="t"/>
            <a:pathLst>
              <a:path extrusionOk="0" h="1266189" w="3265804">
                <a:moveTo>
                  <a:pt x="3188927" y="1265803"/>
                </a:moveTo>
                <a:lnTo>
                  <a:pt x="76306" y="1265803"/>
                </a:lnTo>
                <a:lnTo>
                  <a:pt x="49957" y="1260415"/>
                </a:lnTo>
                <a:lnTo>
                  <a:pt x="23380" y="1242422"/>
                </a:lnTo>
                <a:lnTo>
                  <a:pt x="5387" y="1215845"/>
                </a:lnTo>
                <a:lnTo>
                  <a:pt x="0" y="1189497"/>
                </a:lnTo>
                <a:lnTo>
                  <a:pt x="0" y="76305"/>
                </a:lnTo>
                <a:lnTo>
                  <a:pt x="5387" y="49957"/>
                </a:lnTo>
                <a:lnTo>
                  <a:pt x="23380" y="23381"/>
                </a:lnTo>
                <a:lnTo>
                  <a:pt x="49957" y="5387"/>
                </a:lnTo>
                <a:lnTo>
                  <a:pt x="76307" y="0"/>
                </a:lnTo>
                <a:lnTo>
                  <a:pt x="3188926" y="0"/>
                </a:lnTo>
                <a:lnTo>
                  <a:pt x="3215276" y="5387"/>
                </a:lnTo>
                <a:lnTo>
                  <a:pt x="3232765" y="17228"/>
                </a:lnTo>
                <a:lnTo>
                  <a:pt x="82325" y="17228"/>
                </a:lnTo>
                <a:lnTo>
                  <a:pt x="57150" y="22398"/>
                </a:lnTo>
                <a:lnTo>
                  <a:pt x="36440" y="36440"/>
                </a:lnTo>
                <a:lnTo>
                  <a:pt x="22398" y="57151"/>
                </a:lnTo>
                <a:lnTo>
                  <a:pt x="17228" y="82326"/>
                </a:lnTo>
                <a:lnTo>
                  <a:pt x="17228" y="1183476"/>
                </a:lnTo>
                <a:lnTo>
                  <a:pt x="22398" y="1208651"/>
                </a:lnTo>
                <a:lnTo>
                  <a:pt x="36440" y="1229362"/>
                </a:lnTo>
                <a:lnTo>
                  <a:pt x="57150" y="1243404"/>
                </a:lnTo>
                <a:lnTo>
                  <a:pt x="82325" y="1248574"/>
                </a:lnTo>
                <a:lnTo>
                  <a:pt x="3232765" y="1248574"/>
                </a:lnTo>
                <a:lnTo>
                  <a:pt x="3215276" y="1260415"/>
                </a:lnTo>
                <a:lnTo>
                  <a:pt x="3188927" y="1265803"/>
                </a:lnTo>
                <a:close/>
              </a:path>
              <a:path extrusionOk="0" h="1266189" w="3265804">
                <a:moveTo>
                  <a:pt x="3232765" y="1248574"/>
                </a:moveTo>
                <a:lnTo>
                  <a:pt x="3182908" y="1248574"/>
                </a:lnTo>
                <a:lnTo>
                  <a:pt x="3208083" y="1243404"/>
                </a:lnTo>
                <a:lnTo>
                  <a:pt x="3228793" y="1229362"/>
                </a:lnTo>
                <a:lnTo>
                  <a:pt x="3242836" y="1208651"/>
                </a:lnTo>
                <a:lnTo>
                  <a:pt x="3248006" y="1183476"/>
                </a:lnTo>
                <a:lnTo>
                  <a:pt x="3248006" y="82326"/>
                </a:lnTo>
                <a:lnTo>
                  <a:pt x="3242836" y="57151"/>
                </a:lnTo>
                <a:lnTo>
                  <a:pt x="3228793" y="36440"/>
                </a:lnTo>
                <a:lnTo>
                  <a:pt x="3208083" y="22398"/>
                </a:lnTo>
                <a:lnTo>
                  <a:pt x="3182908" y="17228"/>
                </a:lnTo>
                <a:lnTo>
                  <a:pt x="3232765" y="17228"/>
                </a:lnTo>
                <a:lnTo>
                  <a:pt x="3241853" y="23381"/>
                </a:lnTo>
                <a:lnTo>
                  <a:pt x="3259847" y="49957"/>
                </a:lnTo>
                <a:lnTo>
                  <a:pt x="3265234" y="76305"/>
                </a:lnTo>
                <a:lnTo>
                  <a:pt x="3265234" y="1189497"/>
                </a:lnTo>
                <a:lnTo>
                  <a:pt x="3259847" y="1215845"/>
                </a:lnTo>
                <a:lnTo>
                  <a:pt x="3241853" y="1242422"/>
                </a:lnTo>
                <a:lnTo>
                  <a:pt x="3232765" y="124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6730" y="2646865"/>
            <a:ext cx="966787" cy="52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5821548" y="1811263"/>
            <a:ext cx="1632903" cy="633095"/>
          </a:xfrm>
          <a:custGeom>
            <a:rect b="b" l="l" r="r" t="t"/>
            <a:pathLst>
              <a:path extrusionOk="0" h="1266189" w="3265805">
                <a:moveTo>
                  <a:pt x="3188925" y="1265803"/>
                </a:moveTo>
                <a:lnTo>
                  <a:pt x="76307" y="1265803"/>
                </a:lnTo>
                <a:lnTo>
                  <a:pt x="49957" y="1260415"/>
                </a:lnTo>
                <a:lnTo>
                  <a:pt x="23380" y="1242422"/>
                </a:lnTo>
                <a:lnTo>
                  <a:pt x="5386" y="1215845"/>
                </a:lnTo>
                <a:lnTo>
                  <a:pt x="0" y="1189498"/>
                </a:lnTo>
                <a:lnTo>
                  <a:pt x="0" y="76304"/>
                </a:lnTo>
                <a:lnTo>
                  <a:pt x="5386" y="49957"/>
                </a:lnTo>
                <a:lnTo>
                  <a:pt x="23380" y="23381"/>
                </a:lnTo>
                <a:lnTo>
                  <a:pt x="49957" y="5387"/>
                </a:lnTo>
                <a:lnTo>
                  <a:pt x="76307" y="0"/>
                </a:lnTo>
                <a:lnTo>
                  <a:pt x="3188926" y="0"/>
                </a:lnTo>
                <a:lnTo>
                  <a:pt x="3215276" y="5387"/>
                </a:lnTo>
                <a:lnTo>
                  <a:pt x="3232765" y="17228"/>
                </a:lnTo>
                <a:lnTo>
                  <a:pt x="82325" y="17228"/>
                </a:lnTo>
                <a:lnTo>
                  <a:pt x="57150" y="22398"/>
                </a:lnTo>
                <a:lnTo>
                  <a:pt x="36440" y="36440"/>
                </a:lnTo>
                <a:lnTo>
                  <a:pt x="22398" y="57151"/>
                </a:lnTo>
                <a:lnTo>
                  <a:pt x="17227" y="82326"/>
                </a:lnTo>
                <a:lnTo>
                  <a:pt x="17227" y="1183476"/>
                </a:lnTo>
                <a:lnTo>
                  <a:pt x="22398" y="1208651"/>
                </a:lnTo>
                <a:lnTo>
                  <a:pt x="36440" y="1229362"/>
                </a:lnTo>
                <a:lnTo>
                  <a:pt x="57150" y="1243404"/>
                </a:lnTo>
                <a:lnTo>
                  <a:pt x="82325" y="1248574"/>
                </a:lnTo>
                <a:lnTo>
                  <a:pt x="3232765" y="1248574"/>
                </a:lnTo>
                <a:lnTo>
                  <a:pt x="3215276" y="1260415"/>
                </a:lnTo>
                <a:lnTo>
                  <a:pt x="3188925" y="1265803"/>
                </a:lnTo>
                <a:close/>
              </a:path>
              <a:path extrusionOk="0" h="1266189" w="3265805">
                <a:moveTo>
                  <a:pt x="3232765" y="1248574"/>
                </a:moveTo>
                <a:lnTo>
                  <a:pt x="3182907" y="1248574"/>
                </a:lnTo>
                <a:lnTo>
                  <a:pt x="3208082" y="1243404"/>
                </a:lnTo>
                <a:lnTo>
                  <a:pt x="3228793" y="1229362"/>
                </a:lnTo>
                <a:lnTo>
                  <a:pt x="3242835" y="1208651"/>
                </a:lnTo>
                <a:lnTo>
                  <a:pt x="3248006" y="1183476"/>
                </a:lnTo>
                <a:lnTo>
                  <a:pt x="3248006" y="82326"/>
                </a:lnTo>
                <a:lnTo>
                  <a:pt x="3242835" y="57151"/>
                </a:lnTo>
                <a:lnTo>
                  <a:pt x="3228793" y="36440"/>
                </a:lnTo>
                <a:lnTo>
                  <a:pt x="3208082" y="22398"/>
                </a:lnTo>
                <a:lnTo>
                  <a:pt x="3182907" y="17228"/>
                </a:lnTo>
                <a:lnTo>
                  <a:pt x="3232765" y="17228"/>
                </a:lnTo>
                <a:lnTo>
                  <a:pt x="3241853" y="23381"/>
                </a:lnTo>
                <a:lnTo>
                  <a:pt x="3259847" y="49957"/>
                </a:lnTo>
                <a:lnTo>
                  <a:pt x="3265234" y="76304"/>
                </a:lnTo>
                <a:lnTo>
                  <a:pt x="3265234" y="1189498"/>
                </a:lnTo>
                <a:lnTo>
                  <a:pt x="3259847" y="1215845"/>
                </a:lnTo>
                <a:lnTo>
                  <a:pt x="3241853" y="1242422"/>
                </a:lnTo>
                <a:lnTo>
                  <a:pt x="3232765" y="124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3988" y="1942685"/>
            <a:ext cx="1471611" cy="4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3755840" y="1807256"/>
            <a:ext cx="1632902" cy="633095"/>
          </a:xfrm>
          <a:custGeom>
            <a:rect b="b" l="l" r="r" t="t"/>
            <a:pathLst>
              <a:path extrusionOk="0" h="1266189" w="3265804">
                <a:moveTo>
                  <a:pt x="3188927" y="1265803"/>
                </a:moveTo>
                <a:lnTo>
                  <a:pt x="76307" y="1265803"/>
                </a:lnTo>
                <a:lnTo>
                  <a:pt x="49958" y="1260415"/>
                </a:lnTo>
                <a:lnTo>
                  <a:pt x="23381" y="1242422"/>
                </a:lnTo>
                <a:lnTo>
                  <a:pt x="5387" y="1215845"/>
                </a:lnTo>
                <a:lnTo>
                  <a:pt x="0" y="1189497"/>
                </a:lnTo>
                <a:lnTo>
                  <a:pt x="0" y="76306"/>
                </a:lnTo>
                <a:lnTo>
                  <a:pt x="5387" y="49958"/>
                </a:lnTo>
                <a:lnTo>
                  <a:pt x="23381" y="23381"/>
                </a:lnTo>
                <a:lnTo>
                  <a:pt x="49958" y="5387"/>
                </a:lnTo>
                <a:lnTo>
                  <a:pt x="76308" y="0"/>
                </a:lnTo>
                <a:lnTo>
                  <a:pt x="3188926" y="0"/>
                </a:lnTo>
                <a:lnTo>
                  <a:pt x="3215277" y="5387"/>
                </a:lnTo>
                <a:lnTo>
                  <a:pt x="3232765" y="17228"/>
                </a:lnTo>
                <a:lnTo>
                  <a:pt x="82326" y="17228"/>
                </a:lnTo>
                <a:lnTo>
                  <a:pt x="57151" y="22398"/>
                </a:lnTo>
                <a:lnTo>
                  <a:pt x="36440" y="36440"/>
                </a:lnTo>
                <a:lnTo>
                  <a:pt x="22398" y="57151"/>
                </a:lnTo>
                <a:lnTo>
                  <a:pt x="17228" y="82326"/>
                </a:lnTo>
                <a:lnTo>
                  <a:pt x="17228" y="1183476"/>
                </a:lnTo>
                <a:lnTo>
                  <a:pt x="22398" y="1208651"/>
                </a:lnTo>
                <a:lnTo>
                  <a:pt x="36440" y="1229362"/>
                </a:lnTo>
                <a:lnTo>
                  <a:pt x="57151" y="1243404"/>
                </a:lnTo>
                <a:lnTo>
                  <a:pt x="82326" y="1248574"/>
                </a:lnTo>
                <a:lnTo>
                  <a:pt x="3232766" y="1248574"/>
                </a:lnTo>
                <a:lnTo>
                  <a:pt x="3215277" y="1260415"/>
                </a:lnTo>
                <a:lnTo>
                  <a:pt x="3188927" y="1265803"/>
                </a:lnTo>
                <a:close/>
              </a:path>
              <a:path extrusionOk="0" h="1266189" w="3265804">
                <a:moveTo>
                  <a:pt x="3232766" y="1248574"/>
                </a:moveTo>
                <a:lnTo>
                  <a:pt x="3182908" y="1248574"/>
                </a:lnTo>
                <a:lnTo>
                  <a:pt x="3208083" y="1243404"/>
                </a:lnTo>
                <a:lnTo>
                  <a:pt x="3228794" y="1229362"/>
                </a:lnTo>
                <a:lnTo>
                  <a:pt x="3242836" y="1208651"/>
                </a:lnTo>
                <a:lnTo>
                  <a:pt x="3248007" y="1183476"/>
                </a:lnTo>
                <a:lnTo>
                  <a:pt x="3248007" y="82326"/>
                </a:lnTo>
                <a:lnTo>
                  <a:pt x="3242836" y="57151"/>
                </a:lnTo>
                <a:lnTo>
                  <a:pt x="3228794" y="36440"/>
                </a:lnTo>
                <a:lnTo>
                  <a:pt x="3208083" y="22398"/>
                </a:lnTo>
                <a:lnTo>
                  <a:pt x="3182908" y="17228"/>
                </a:lnTo>
                <a:lnTo>
                  <a:pt x="3232765" y="17228"/>
                </a:lnTo>
                <a:lnTo>
                  <a:pt x="3241853" y="23381"/>
                </a:lnTo>
                <a:lnTo>
                  <a:pt x="3259847" y="49958"/>
                </a:lnTo>
                <a:lnTo>
                  <a:pt x="3265234" y="76306"/>
                </a:lnTo>
                <a:lnTo>
                  <a:pt x="3265234" y="1189497"/>
                </a:lnTo>
                <a:lnTo>
                  <a:pt x="3259847" y="1215845"/>
                </a:lnTo>
                <a:lnTo>
                  <a:pt x="3241853" y="1242422"/>
                </a:lnTo>
                <a:lnTo>
                  <a:pt x="3232766" y="124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689835" y="1792213"/>
            <a:ext cx="1632902" cy="633095"/>
          </a:xfrm>
          <a:custGeom>
            <a:rect b="b" l="l" r="r" t="t"/>
            <a:pathLst>
              <a:path extrusionOk="0" h="1266189" w="3265804">
                <a:moveTo>
                  <a:pt x="3188925" y="1265803"/>
                </a:moveTo>
                <a:lnTo>
                  <a:pt x="76308" y="1265803"/>
                </a:lnTo>
                <a:lnTo>
                  <a:pt x="49957" y="1260415"/>
                </a:lnTo>
                <a:lnTo>
                  <a:pt x="23380" y="1242421"/>
                </a:lnTo>
                <a:lnTo>
                  <a:pt x="5387" y="1215844"/>
                </a:lnTo>
                <a:lnTo>
                  <a:pt x="0" y="1189495"/>
                </a:lnTo>
                <a:lnTo>
                  <a:pt x="0" y="76306"/>
                </a:lnTo>
                <a:lnTo>
                  <a:pt x="5387" y="49957"/>
                </a:lnTo>
                <a:lnTo>
                  <a:pt x="23380" y="23380"/>
                </a:lnTo>
                <a:lnTo>
                  <a:pt x="49957" y="5387"/>
                </a:lnTo>
                <a:lnTo>
                  <a:pt x="76306" y="0"/>
                </a:lnTo>
                <a:lnTo>
                  <a:pt x="3188927" y="0"/>
                </a:lnTo>
                <a:lnTo>
                  <a:pt x="3215276" y="5387"/>
                </a:lnTo>
                <a:lnTo>
                  <a:pt x="3232765" y="17228"/>
                </a:lnTo>
                <a:lnTo>
                  <a:pt x="82326" y="17228"/>
                </a:lnTo>
                <a:lnTo>
                  <a:pt x="57151" y="22398"/>
                </a:lnTo>
                <a:lnTo>
                  <a:pt x="36440" y="36440"/>
                </a:lnTo>
                <a:lnTo>
                  <a:pt x="22398" y="57151"/>
                </a:lnTo>
                <a:lnTo>
                  <a:pt x="17228" y="82326"/>
                </a:lnTo>
                <a:lnTo>
                  <a:pt x="17228" y="1183476"/>
                </a:lnTo>
                <a:lnTo>
                  <a:pt x="22398" y="1208651"/>
                </a:lnTo>
                <a:lnTo>
                  <a:pt x="36440" y="1229362"/>
                </a:lnTo>
                <a:lnTo>
                  <a:pt x="57151" y="1243404"/>
                </a:lnTo>
                <a:lnTo>
                  <a:pt x="82326" y="1248574"/>
                </a:lnTo>
                <a:lnTo>
                  <a:pt x="3232765" y="1248574"/>
                </a:lnTo>
                <a:lnTo>
                  <a:pt x="3215276" y="1260415"/>
                </a:lnTo>
                <a:lnTo>
                  <a:pt x="3188925" y="1265803"/>
                </a:lnTo>
                <a:close/>
              </a:path>
              <a:path extrusionOk="0" h="1266189" w="3265804">
                <a:moveTo>
                  <a:pt x="3232765" y="1248574"/>
                </a:moveTo>
                <a:lnTo>
                  <a:pt x="3182908" y="1248574"/>
                </a:lnTo>
                <a:lnTo>
                  <a:pt x="3208083" y="1243404"/>
                </a:lnTo>
                <a:lnTo>
                  <a:pt x="3228793" y="1229362"/>
                </a:lnTo>
                <a:lnTo>
                  <a:pt x="3242835" y="1208651"/>
                </a:lnTo>
                <a:lnTo>
                  <a:pt x="3248006" y="1183476"/>
                </a:lnTo>
                <a:lnTo>
                  <a:pt x="3248006" y="82326"/>
                </a:lnTo>
                <a:lnTo>
                  <a:pt x="3242835" y="57151"/>
                </a:lnTo>
                <a:lnTo>
                  <a:pt x="3228793" y="36440"/>
                </a:lnTo>
                <a:lnTo>
                  <a:pt x="3208083" y="22398"/>
                </a:lnTo>
                <a:lnTo>
                  <a:pt x="3182908" y="17228"/>
                </a:lnTo>
                <a:lnTo>
                  <a:pt x="3232765" y="17228"/>
                </a:lnTo>
                <a:lnTo>
                  <a:pt x="3241853" y="23380"/>
                </a:lnTo>
                <a:lnTo>
                  <a:pt x="3259847" y="49957"/>
                </a:lnTo>
                <a:lnTo>
                  <a:pt x="3265234" y="76306"/>
                </a:lnTo>
                <a:lnTo>
                  <a:pt x="3265234" y="1189495"/>
                </a:lnTo>
                <a:lnTo>
                  <a:pt x="3259847" y="1215844"/>
                </a:lnTo>
                <a:lnTo>
                  <a:pt x="3241853" y="1242421"/>
                </a:lnTo>
                <a:lnTo>
                  <a:pt x="3232765" y="1248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527" y="4936108"/>
            <a:ext cx="99536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3270276" y="3439204"/>
            <a:ext cx="2520950" cy="633095"/>
          </a:xfrm>
          <a:custGeom>
            <a:rect b="b" l="l" r="r" t="t"/>
            <a:pathLst>
              <a:path extrusionOk="0" h="1266190" w="5041900">
                <a:moveTo>
                  <a:pt x="4965297" y="1265803"/>
                </a:moveTo>
                <a:lnTo>
                  <a:pt x="76305" y="1265803"/>
                </a:lnTo>
                <a:lnTo>
                  <a:pt x="49957" y="1260416"/>
                </a:lnTo>
                <a:lnTo>
                  <a:pt x="23380" y="1242422"/>
                </a:lnTo>
                <a:lnTo>
                  <a:pt x="5386" y="1215845"/>
                </a:lnTo>
                <a:lnTo>
                  <a:pt x="0" y="1189500"/>
                </a:lnTo>
                <a:lnTo>
                  <a:pt x="0" y="76302"/>
                </a:lnTo>
                <a:lnTo>
                  <a:pt x="5386" y="49958"/>
                </a:lnTo>
                <a:lnTo>
                  <a:pt x="23380" y="23381"/>
                </a:lnTo>
                <a:lnTo>
                  <a:pt x="49957" y="5387"/>
                </a:lnTo>
                <a:lnTo>
                  <a:pt x="76307" y="0"/>
                </a:lnTo>
                <a:lnTo>
                  <a:pt x="4965295" y="0"/>
                </a:lnTo>
                <a:lnTo>
                  <a:pt x="4991646" y="5387"/>
                </a:lnTo>
                <a:lnTo>
                  <a:pt x="5009135" y="17228"/>
                </a:lnTo>
                <a:lnTo>
                  <a:pt x="82325" y="17228"/>
                </a:lnTo>
                <a:lnTo>
                  <a:pt x="57150" y="22399"/>
                </a:lnTo>
                <a:lnTo>
                  <a:pt x="36440" y="36441"/>
                </a:lnTo>
                <a:lnTo>
                  <a:pt x="22398" y="57151"/>
                </a:lnTo>
                <a:lnTo>
                  <a:pt x="17227" y="82326"/>
                </a:lnTo>
                <a:lnTo>
                  <a:pt x="17227" y="1183477"/>
                </a:lnTo>
                <a:lnTo>
                  <a:pt x="22398" y="1208652"/>
                </a:lnTo>
                <a:lnTo>
                  <a:pt x="36440" y="1229362"/>
                </a:lnTo>
                <a:lnTo>
                  <a:pt x="57150" y="1243404"/>
                </a:lnTo>
                <a:lnTo>
                  <a:pt x="82325" y="1248575"/>
                </a:lnTo>
                <a:lnTo>
                  <a:pt x="5009135" y="1248575"/>
                </a:lnTo>
                <a:lnTo>
                  <a:pt x="4991646" y="1260416"/>
                </a:lnTo>
                <a:lnTo>
                  <a:pt x="4965297" y="1265803"/>
                </a:lnTo>
                <a:close/>
              </a:path>
              <a:path extrusionOk="0" h="1266190" w="5041900">
                <a:moveTo>
                  <a:pt x="5009135" y="1248575"/>
                </a:moveTo>
                <a:lnTo>
                  <a:pt x="4959277" y="1248575"/>
                </a:lnTo>
                <a:lnTo>
                  <a:pt x="4984452" y="1243404"/>
                </a:lnTo>
                <a:lnTo>
                  <a:pt x="5005163" y="1229362"/>
                </a:lnTo>
                <a:lnTo>
                  <a:pt x="5019206" y="1208652"/>
                </a:lnTo>
                <a:lnTo>
                  <a:pt x="5024376" y="1183477"/>
                </a:lnTo>
                <a:lnTo>
                  <a:pt x="5024376" y="82326"/>
                </a:lnTo>
                <a:lnTo>
                  <a:pt x="5019206" y="57151"/>
                </a:lnTo>
                <a:lnTo>
                  <a:pt x="5005163" y="36441"/>
                </a:lnTo>
                <a:lnTo>
                  <a:pt x="4984452" y="22399"/>
                </a:lnTo>
                <a:lnTo>
                  <a:pt x="4959277" y="17228"/>
                </a:lnTo>
                <a:lnTo>
                  <a:pt x="5009135" y="17228"/>
                </a:lnTo>
                <a:lnTo>
                  <a:pt x="5018223" y="23381"/>
                </a:lnTo>
                <a:lnTo>
                  <a:pt x="5036217" y="49958"/>
                </a:lnTo>
                <a:lnTo>
                  <a:pt x="5041603" y="76302"/>
                </a:lnTo>
                <a:lnTo>
                  <a:pt x="5041603" y="1189500"/>
                </a:lnTo>
                <a:lnTo>
                  <a:pt x="5036217" y="1215845"/>
                </a:lnTo>
                <a:lnTo>
                  <a:pt x="5018223" y="1242422"/>
                </a:lnTo>
                <a:lnTo>
                  <a:pt x="5009135" y="1248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23995" y="3565218"/>
            <a:ext cx="2414587" cy="3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4102023" y="1453724"/>
            <a:ext cx="939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282274" y="296977"/>
            <a:ext cx="6579300" cy="481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102023" y="1453724"/>
            <a:ext cx="939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753869" y="1094620"/>
            <a:ext cx="7636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lnSpc>
                <a:spcPct val="100000"/>
              </a:lnSpc>
              <a:spcBef>
                <a:spcPts val="0"/>
              </a:spcBef>
              <a:buNone/>
              <a:defRPr b="1" i="0" sz="1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11.png"/><Relationship Id="rId7" Type="http://schemas.openxmlformats.org/officeDocument/2006/relationships/hyperlink" Target="mailto:info@7vfi.a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87" y="0"/>
            <a:ext cx="91630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1429737" y="2371758"/>
            <a:ext cx="62655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Advanced Analytics Ranking System Dashboard</a:t>
            </a:r>
            <a:endParaRPr sz="700"/>
          </a:p>
          <a:p>
            <a:pPr indent="0" lvl="0" marL="12700" marR="0" rtl="0" algn="ctr">
              <a:spcBef>
                <a:spcPts val="10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 partnership with MQE | UCLA</a:t>
            </a:r>
            <a:endParaRPr sz="700"/>
          </a:p>
          <a:p>
            <a:pPr indent="0" lvl="0" marL="1270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David Ma, Edith Liu, Kevin Zhao and Amanda Wei</a:t>
            </a:r>
            <a:endParaRPr sz="700"/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700" y="895350"/>
            <a:ext cx="3724439" cy="103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9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Methodology </a:t>
            </a:r>
            <a:r>
              <a:rPr b="0" lang="en" sz="3000"/>
              <a:t> </a:t>
            </a:r>
            <a:endParaRPr b="0" sz="3000"/>
          </a:p>
        </p:txBody>
      </p:sp>
      <p:sp>
        <p:nvSpPr>
          <p:cNvPr id="309" name="Google Shape;309;p29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1428977" y="1362125"/>
            <a:ext cx="66093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relevant metric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AutoNum type="arabicPeriod"/>
            </a:pPr>
            <a:r>
              <a:rPr b="1" i="1" lang="en" sz="15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collection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Extracting</a:t>
            </a: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Cleaning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Aggregating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Rank-Select model construction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via Streamlit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>
            <p:ph type="title"/>
          </p:nvPr>
        </p:nvSpPr>
        <p:spPr>
          <a:xfrm>
            <a:off x="1496496" y="619409"/>
            <a:ext cx="6265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Data Approach </a:t>
            </a:r>
            <a:endParaRPr b="0" sz="3000"/>
          </a:p>
        </p:txBody>
      </p:sp>
      <p:sp>
        <p:nvSpPr>
          <p:cNvPr id="318" name="Google Shape;318;p30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9" name="Google Shape;319;p30"/>
          <p:cNvSpPr txBox="1"/>
          <p:nvPr/>
        </p:nvSpPr>
        <p:spPr>
          <a:xfrm>
            <a:off x="1206240" y="1346950"/>
            <a:ext cx="66093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Extracting Data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for different metrics such as supply, TVL, fees, and yields are extracted from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 Llama API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Dune Analytics query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913" y="3009575"/>
            <a:ext cx="4902176" cy="184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Data Approach </a:t>
            </a:r>
            <a:endParaRPr b="0" sz="3000"/>
          </a:p>
        </p:txBody>
      </p:sp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9" name="Google Shape;329;p31"/>
          <p:cNvSpPr txBox="1"/>
          <p:nvPr/>
        </p:nvSpPr>
        <p:spPr>
          <a:xfrm>
            <a:off x="1206240" y="1346950"/>
            <a:ext cx="66093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 startAt="2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Combining Data: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Different metrics for each protocol are combined into a single dataframe.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Data Approach </a:t>
            </a:r>
            <a:endParaRPr b="0" sz="3000"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1206245" y="1346950"/>
            <a:ext cx="36138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 startAt="3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Cleaning Data: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 preprocessing includes checking for time frame, missing values and multicollinearity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Further cleaning involves handling missing values, outliers and removing duplicates.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39" name="Google Shape;339;p32"/>
          <p:cNvGrpSpPr/>
          <p:nvPr/>
        </p:nvGrpSpPr>
        <p:grpSpPr>
          <a:xfrm>
            <a:off x="5808548" y="1197000"/>
            <a:ext cx="2720778" cy="3706200"/>
            <a:chOff x="5743848" y="1404075"/>
            <a:chExt cx="2720778" cy="3706200"/>
          </a:xfrm>
        </p:grpSpPr>
        <p:pic>
          <p:nvPicPr>
            <p:cNvPr id="340" name="Google Shape;340;p32"/>
            <p:cNvPicPr preferRelativeResize="0"/>
            <p:nvPr/>
          </p:nvPicPr>
          <p:blipFill rotWithShape="1">
            <a:blip r:embed="rId3">
              <a:alphaModFix/>
            </a:blip>
            <a:srcRect b="38291" l="0" r="34145" t="2498"/>
            <a:stretch/>
          </p:blipFill>
          <p:spPr>
            <a:xfrm>
              <a:off x="5743850" y="1404075"/>
              <a:ext cx="2720775" cy="2035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43848" y="3439775"/>
              <a:ext cx="2720775" cy="1670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Data Approach </a:t>
            </a:r>
            <a:endParaRPr b="0" sz="3000"/>
          </a:p>
        </p:txBody>
      </p:sp>
      <p:sp>
        <p:nvSpPr>
          <p:cNvPr id="349" name="Google Shape;349;p33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0" name="Google Shape;350;p33"/>
          <p:cNvSpPr txBox="1"/>
          <p:nvPr/>
        </p:nvSpPr>
        <p:spPr>
          <a:xfrm>
            <a:off x="1152690" y="1087700"/>
            <a:ext cx="6609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 startAt="4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Aggregating Data: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Finally, cleaned dataframes for each protocol are aggregated into a main structure which is then used for the Rank-Select model.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16" y="2406600"/>
            <a:ext cx="3766474" cy="26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Rank-Select Model </a:t>
            </a:r>
            <a:endParaRPr b="0" sz="3000"/>
          </a:p>
        </p:txBody>
      </p:sp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1428977" y="1285925"/>
            <a:ext cx="66093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relevant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metrics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collection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AutoNum type="arabicPeriod"/>
            </a:pPr>
            <a:r>
              <a:rPr b="1" i="1" lang="en" sz="15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Rank-Select model construction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a </a:t>
            </a:r>
            <a:r>
              <a:rPr b="1" lang="en" sz="15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Transformer model</a:t>
            </a: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(neural network architecture) using </a:t>
            </a:r>
            <a:r>
              <a:rPr i="1"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torch.nn </a:t>
            </a: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module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Train the model, make predictions, and calculate </a:t>
            </a:r>
            <a:r>
              <a:rPr b="1" lang="en" sz="15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RMSE/Score </a:t>
            </a:r>
            <a:endParaRPr b="1" sz="1500">
              <a:solidFill>
                <a:srgbClr val="FFF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Char char="○"/>
            </a:pPr>
            <a:r>
              <a:rPr b="1" lang="en" sz="15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Rank </a:t>
            </a: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protocols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via Streamlit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5"/>
          <p:cNvSpPr txBox="1"/>
          <p:nvPr>
            <p:ph type="title"/>
          </p:nvPr>
        </p:nvSpPr>
        <p:spPr>
          <a:xfrm>
            <a:off x="716096" y="5059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Modeling results</a:t>
            </a:r>
            <a:endParaRPr b="0" sz="3000"/>
          </a:p>
        </p:txBody>
      </p:sp>
      <p:sp>
        <p:nvSpPr>
          <p:cNvPr id="368" name="Google Shape;368;p35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276675" y="1236350"/>
            <a:ext cx="5930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Main Structure - 25 protocols, 8 metrics, data from last 2 years.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+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Transformer Model to calculate </a:t>
            </a:r>
            <a:r>
              <a:rPr b="1" lang="en" sz="15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RMSE </a:t>
            </a:r>
            <a:r>
              <a:rPr lang="en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for each protocol.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3" y="2548075"/>
            <a:ext cx="5493225" cy="17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475" y="212925"/>
            <a:ext cx="1610725" cy="47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0" y="722687"/>
            <a:ext cx="7728799" cy="39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6"/>
          <p:cNvSpPr txBox="1"/>
          <p:nvPr>
            <p:ph type="title"/>
          </p:nvPr>
        </p:nvSpPr>
        <p:spPr>
          <a:xfrm>
            <a:off x="1517771" y="136984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Rank Select Module Showcase</a:t>
            </a:r>
            <a:endParaRPr b="0" sz="3000"/>
          </a:p>
        </p:txBody>
      </p:sp>
      <p:sp>
        <p:nvSpPr>
          <p:cNvPr id="380" name="Google Shape;380;p36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909975" y="1087538"/>
            <a:ext cx="1456500" cy="394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0" y="1032825"/>
            <a:ext cx="1619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Protocols Selectors 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937375" y="1537050"/>
            <a:ext cx="2462700" cy="1680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-17500" y="2239700"/>
            <a:ext cx="1053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Latest</a:t>
            </a: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 24h Data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4695575" y="1694875"/>
            <a:ext cx="3756900" cy="1432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4735625" y="3305650"/>
            <a:ext cx="3676800" cy="1318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8452475" y="1970950"/>
            <a:ext cx="77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Total volume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8616600" y="3693400"/>
            <a:ext cx="650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TVL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2717075" y="1772875"/>
            <a:ext cx="411600" cy="13992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3752150" y="1914200"/>
            <a:ext cx="688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Rank Select 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Score</a:t>
            </a:r>
            <a:endParaRPr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980001" y="3346000"/>
            <a:ext cx="3465600" cy="1237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38900" y="3370025"/>
            <a:ext cx="94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Rank Select Score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7"/>
          <p:cNvSpPr txBox="1"/>
          <p:nvPr>
            <p:ph type="title"/>
          </p:nvPr>
        </p:nvSpPr>
        <p:spPr>
          <a:xfrm>
            <a:off x="1496500" y="619400"/>
            <a:ext cx="6562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Improvements in the future</a:t>
            </a:r>
            <a:endParaRPr b="0" sz="3000"/>
          </a:p>
        </p:txBody>
      </p:sp>
      <p:sp>
        <p:nvSpPr>
          <p:cNvPr id="400" name="Google Shape;400;p37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992225" y="1564125"/>
            <a:ext cx="72684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Missing values, limited available data from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sources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database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metrics that have significant weights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dimensions to calculate rank select score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Robustness of the 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8"/>
          <p:cNvSpPr txBox="1"/>
          <p:nvPr>
            <p:ph type="title"/>
          </p:nvPr>
        </p:nvSpPr>
        <p:spPr>
          <a:xfrm>
            <a:off x="1496500" y="619400"/>
            <a:ext cx="6562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Conclusions and Key Takeaways</a:t>
            </a:r>
            <a:endParaRPr b="0" sz="3000"/>
          </a:p>
        </p:txBody>
      </p:sp>
      <p:sp>
        <p:nvSpPr>
          <p:cNvPr id="409" name="Google Shape;409;p38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1085375" y="1537500"/>
            <a:ext cx="72684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Collected data for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25 Defi protocols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as well as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8 metrics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each of them,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obtained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11473 inputs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Applied deep learning framework, and constructed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transformer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model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rank select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Created a interactive and user-friendly 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Cryptocurrency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Pool Data Viewer”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visualize the score card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Enhanced understanding of Crypto and DeFi space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Refined skills on data extraction, analysis, and visualization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Learned how to build models for time series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forecasting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282274" y="296977"/>
            <a:ext cx="65793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Team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2405889" y="1283895"/>
            <a:ext cx="4337891" cy="3722803"/>
            <a:chOff x="2504108" y="1323999"/>
            <a:chExt cx="4055620" cy="3480556"/>
          </a:xfrm>
        </p:grpSpPr>
        <p:sp>
          <p:nvSpPr>
            <p:cNvPr id="157" name="Google Shape;157;p21"/>
            <p:cNvSpPr/>
            <p:nvPr/>
          </p:nvSpPr>
          <p:spPr>
            <a:xfrm>
              <a:off x="4554916" y="3099919"/>
              <a:ext cx="1116536" cy="1011053"/>
            </a:xfrm>
            <a:custGeom>
              <a:rect b="b" l="l" r="r" t="t"/>
              <a:pathLst>
                <a:path extrusionOk="0" h="35541" w="39249">
                  <a:moveTo>
                    <a:pt x="10678" y="1"/>
                  </a:moveTo>
                  <a:cubicBezTo>
                    <a:pt x="9102" y="1"/>
                    <a:pt x="7733" y="1131"/>
                    <a:pt x="7480" y="2722"/>
                  </a:cubicBezTo>
                  <a:lnTo>
                    <a:pt x="6008" y="11952"/>
                  </a:lnTo>
                  <a:cubicBezTo>
                    <a:pt x="5590" y="11653"/>
                    <a:pt x="5093" y="11455"/>
                    <a:pt x="4536" y="11375"/>
                  </a:cubicBezTo>
                  <a:cubicBezTo>
                    <a:pt x="4341" y="11344"/>
                    <a:pt x="4147" y="11329"/>
                    <a:pt x="3956" y="11329"/>
                  </a:cubicBezTo>
                  <a:cubicBezTo>
                    <a:pt x="2175" y="11329"/>
                    <a:pt x="606" y="12626"/>
                    <a:pt x="318" y="14458"/>
                  </a:cubicBezTo>
                  <a:cubicBezTo>
                    <a:pt x="0" y="16487"/>
                    <a:pt x="1373" y="18377"/>
                    <a:pt x="3402" y="18696"/>
                  </a:cubicBezTo>
                  <a:cubicBezTo>
                    <a:pt x="3593" y="18723"/>
                    <a:pt x="3779" y="18736"/>
                    <a:pt x="3962" y="18736"/>
                  </a:cubicBezTo>
                  <a:cubicBezTo>
                    <a:pt x="4311" y="18736"/>
                    <a:pt x="4647" y="18688"/>
                    <a:pt x="4973" y="18596"/>
                  </a:cubicBezTo>
                  <a:lnTo>
                    <a:pt x="4973" y="18596"/>
                  </a:lnTo>
                  <a:lnTo>
                    <a:pt x="3501" y="27806"/>
                  </a:lnTo>
                  <a:cubicBezTo>
                    <a:pt x="3223" y="29577"/>
                    <a:pt x="4416" y="31228"/>
                    <a:pt x="6187" y="31487"/>
                  </a:cubicBezTo>
                  <a:lnTo>
                    <a:pt x="31291" y="35505"/>
                  </a:lnTo>
                  <a:cubicBezTo>
                    <a:pt x="31454" y="35529"/>
                    <a:pt x="31615" y="35540"/>
                    <a:pt x="31774" y="35540"/>
                  </a:cubicBezTo>
                  <a:cubicBezTo>
                    <a:pt x="33353" y="35540"/>
                    <a:pt x="34737" y="34409"/>
                    <a:pt x="34971" y="32819"/>
                  </a:cubicBezTo>
                  <a:lnTo>
                    <a:pt x="38990" y="7695"/>
                  </a:lnTo>
                  <a:cubicBezTo>
                    <a:pt x="39248" y="5984"/>
                    <a:pt x="38055" y="4313"/>
                    <a:pt x="36304" y="4054"/>
                  </a:cubicBezTo>
                  <a:lnTo>
                    <a:pt x="27353" y="2622"/>
                  </a:lnTo>
                  <a:lnTo>
                    <a:pt x="27353" y="2622"/>
                  </a:lnTo>
                  <a:cubicBezTo>
                    <a:pt x="27611" y="3299"/>
                    <a:pt x="27691" y="4054"/>
                    <a:pt x="27571" y="4810"/>
                  </a:cubicBezTo>
                  <a:cubicBezTo>
                    <a:pt x="27231" y="6891"/>
                    <a:pt x="25450" y="8406"/>
                    <a:pt x="23381" y="8406"/>
                  </a:cubicBezTo>
                  <a:cubicBezTo>
                    <a:pt x="23156" y="8406"/>
                    <a:pt x="22928" y="8388"/>
                    <a:pt x="22698" y="8351"/>
                  </a:cubicBezTo>
                  <a:cubicBezTo>
                    <a:pt x="20390" y="7973"/>
                    <a:pt x="18799" y="5805"/>
                    <a:pt x="19177" y="3478"/>
                  </a:cubicBezTo>
                  <a:cubicBezTo>
                    <a:pt x="19296" y="2702"/>
                    <a:pt x="19614" y="2006"/>
                    <a:pt x="20072" y="1468"/>
                  </a:cubicBezTo>
                  <a:lnTo>
                    <a:pt x="11160" y="36"/>
                  </a:lnTo>
                  <a:cubicBezTo>
                    <a:pt x="10998" y="12"/>
                    <a:pt x="10837" y="1"/>
                    <a:pt x="10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rot="-479176">
              <a:off x="4943041" y="3438127"/>
              <a:ext cx="628738" cy="593718"/>
            </a:xfrm>
            <a:custGeom>
              <a:rect b="b" l="l" r="r" t="t"/>
              <a:pathLst>
                <a:path extrusionOk="0" h="20870" w="22101">
                  <a:moveTo>
                    <a:pt x="5692" y="18903"/>
                  </a:moveTo>
                  <a:cubicBezTo>
                    <a:pt x="5550" y="18903"/>
                    <a:pt x="5411" y="18918"/>
                    <a:pt x="5272" y="18948"/>
                  </a:cubicBezTo>
                  <a:lnTo>
                    <a:pt x="10473" y="19777"/>
                  </a:lnTo>
                  <a:lnTo>
                    <a:pt x="10473" y="19777"/>
                  </a:lnTo>
                  <a:lnTo>
                    <a:pt x="6127" y="18948"/>
                  </a:lnTo>
                  <a:cubicBezTo>
                    <a:pt x="5978" y="18918"/>
                    <a:pt x="5834" y="18903"/>
                    <a:pt x="5692" y="18903"/>
                  </a:cubicBezTo>
                  <a:close/>
                  <a:moveTo>
                    <a:pt x="10473" y="19777"/>
                  </a:moveTo>
                  <a:lnTo>
                    <a:pt x="10822" y="19843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0473" y="19777"/>
                  </a:lnTo>
                  <a:close/>
                  <a:moveTo>
                    <a:pt x="12889" y="0"/>
                  </a:moveTo>
                  <a:cubicBezTo>
                    <a:pt x="12517" y="0"/>
                    <a:pt x="12140" y="130"/>
                    <a:pt x="11836" y="388"/>
                  </a:cubicBezTo>
                  <a:lnTo>
                    <a:pt x="11498" y="726"/>
                  </a:lnTo>
                  <a:cubicBezTo>
                    <a:pt x="10842" y="1283"/>
                    <a:pt x="10802" y="2278"/>
                    <a:pt x="11359" y="2934"/>
                  </a:cubicBezTo>
                  <a:lnTo>
                    <a:pt x="16869" y="9022"/>
                  </a:lnTo>
                  <a:lnTo>
                    <a:pt x="16690" y="9181"/>
                  </a:lnTo>
                  <a:lnTo>
                    <a:pt x="16611" y="9240"/>
                  </a:lnTo>
                  <a:lnTo>
                    <a:pt x="9509" y="1363"/>
                  </a:lnTo>
                  <a:cubicBezTo>
                    <a:pt x="9199" y="1021"/>
                    <a:pt x="8769" y="846"/>
                    <a:pt x="8336" y="846"/>
                  </a:cubicBezTo>
                  <a:cubicBezTo>
                    <a:pt x="7962" y="846"/>
                    <a:pt x="7585" y="976"/>
                    <a:pt x="7281" y="1244"/>
                  </a:cubicBezTo>
                  <a:lnTo>
                    <a:pt x="6943" y="1562"/>
                  </a:lnTo>
                  <a:lnTo>
                    <a:pt x="6784" y="1701"/>
                  </a:lnTo>
                  <a:cubicBezTo>
                    <a:pt x="6784" y="1741"/>
                    <a:pt x="6764" y="1741"/>
                    <a:pt x="6764" y="1761"/>
                  </a:cubicBezTo>
                  <a:cubicBezTo>
                    <a:pt x="6724" y="1820"/>
                    <a:pt x="6684" y="1860"/>
                    <a:pt x="6664" y="1900"/>
                  </a:cubicBezTo>
                  <a:cubicBezTo>
                    <a:pt x="6644" y="1960"/>
                    <a:pt x="6585" y="2039"/>
                    <a:pt x="6565" y="2079"/>
                  </a:cubicBezTo>
                  <a:cubicBezTo>
                    <a:pt x="6565" y="2099"/>
                    <a:pt x="6565" y="2099"/>
                    <a:pt x="6545" y="2139"/>
                  </a:cubicBezTo>
                  <a:cubicBezTo>
                    <a:pt x="6525" y="2178"/>
                    <a:pt x="6485" y="2258"/>
                    <a:pt x="6485" y="2318"/>
                  </a:cubicBezTo>
                  <a:cubicBezTo>
                    <a:pt x="6465" y="2377"/>
                    <a:pt x="6465" y="2437"/>
                    <a:pt x="6445" y="2517"/>
                  </a:cubicBezTo>
                  <a:lnTo>
                    <a:pt x="6445" y="2537"/>
                  </a:lnTo>
                  <a:lnTo>
                    <a:pt x="6445" y="2735"/>
                  </a:lnTo>
                  <a:cubicBezTo>
                    <a:pt x="6445" y="2795"/>
                    <a:pt x="6445" y="2875"/>
                    <a:pt x="6465" y="2954"/>
                  </a:cubicBezTo>
                  <a:lnTo>
                    <a:pt x="6465" y="2974"/>
                  </a:lnTo>
                  <a:cubicBezTo>
                    <a:pt x="6465" y="3054"/>
                    <a:pt x="6485" y="3133"/>
                    <a:pt x="6525" y="3173"/>
                  </a:cubicBezTo>
                  <a:cubicBezTo>
                    <a:pt x="6585" y="3372"/>
                    <a:pt x="6684" y="3571"/>
                    <a:pt x="6843" y="3750"/>
                  </a:cubicBezTo>
                  <a:lnTo>
                    <a:pt x="13945" y="11628"/>
                  </a:lnTo>
                  <a:lnTo>
                    <a:pt x="13746" y="11807"/>
                  </a:lnTo>
                  <a:lnTo>
                    <a:pt x="5451" y="2576"/>
                  </a:lnTo>
                  <a:cubicBezTo>
                    <a:pt x="5141" y="2235"/>
                    <a:pt x="4711" y="2059"/>
                    <a:pt x="4281" y="2059"/>
                  </a:cubicBezTo>
                  <a:cubicBezTo>
                    <a:pt x="3909" y="2059"/>
                    <a:pt x="3538" y="2190"/>
                    <a:pt x="3243" y="2457"/>
                  </a:cubicBezTo>
                  <a:lnTo>
                    <a:pt x="2885" y="2775"/>
                  </a:lnTo>
                  <a:cubicBezTo>
                    <a:pt x="2248" y="3352"/>
                    <a:pt x="2188" y="4347"/>
                    <a:pt x="2765" y="5003"/>
                  </a:cubicBezTo>
                  <a:lnTo>
                    <a:pt x="11061" y="14214"/>
                  </a:lnTo>
                  <a:lnTo>
                    <a:pt x="10822" y="14452"/>
                  </a:lnTo>
                  <a:lnTo>
                    <a:pt x="3263" y="6038"/>
                  </a:lnTo>
                  <a:cubicBezTo>
                    <a:pt x="2953" y="5696"/>
                    <a:pt x="2523" y="5520"/>
                    <a:pt x="2092" y="5520"/>
                  </a:cubicBezTo>
                  <a:cubicBezTo>
                    <a:pt x="1721" y="5520"/>
                    <a:pt x="1349" y="5651"/>
                    <a:pt x="1055" y="5918"/>
                  </a:cubicBezTo>
                  <a:lnTo>
                    <a:pt x="696" y="6237"/>
                  </a:lnTo>
                  <a:cubicBezTo>
                    <a:pt x="60" y="6813"/>
                    <a:pt x="0" y="7808"/>
                    <a:pt x="577" y="8445"/>
                  </a:cubicBezTo>
                  <a:lnTo>
                    <a:pt x="9867" y="18789"/>
                  </a:lnTo>
                  <a:lnTo>
                    <a:pt x="10810" y="19830"/>
                  </a:lnTo>
                  <a:lnTo>
                    <a:pt x="10810" y="19830"/>
                  </a:lnTo>
                  <a:lnTo>
                    <a:pt x="17008" y="20818"/>
                  </a:lnTo>
                  <a:cubicBezTo>
                    <a:pt x="17201" y="20853"/>
                    <a:pt x="17393" y="20869"/>
                    <a:pt x="17582" y="20869"/>
                  </a:cubicBezTo>
                  <a:cubicBezTo>
                    <a:pt x="19126" y="20869"/>
                    <a:pt x="20478" y="19750"/>
                    <a:pt x="20708" y="18172"/>
                  </a:cubicBezTo>
                  <a:lnTo>
                    <a:pt x="22101" y="9479"/>
                  </a:lnTo>
                  <a:lnTo>
                    <a:pt x="14044" y="527"/>
                  </a:lnTo>
                  <a:cubicBezTo>
                    <a:pt x="13745" y="175"/>
                    <a:pt x="13320" y="0"/>
                    <a:pt x="128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rot="-479176">
              <a:off x="5496957" y="3819405"/>
              <a:ext cx="475970" cy="479925"/>
            </a:xfrm>
            <a:custGeom>
              <a:rect b="b" l="l" r="r" t="t"/>
              <a:pathLst>
                <a:path extrusionOk="0" h="16870" w="16731">
                  <a:moveTo>
                    <a:pt x="8236" y="1"/>
                  </a:moveTo>
                  <a:lnTo>
                    <a:pt x="1" y="7421"/>
                  </a:lnTo>
                  <a:lnTo>
                    <a:pt x="8495" y="16870"/>
                  </a:lnTo>
                  <a:lnTo>
                    <a:pt x="16730" y="9430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rot="-479176">
              <a:off x="5239417" y="3609269"/>
              <a:ext cx="522939" cy="500464"/>
            </a:xfrm>
            <a:custGeom>
              <a:rect b="b" l="l" r="r" t="t"/>
              <a:pathLst>
                <a:path extrusionOk="0" h="17592" w="18382">
                  <a:moveTo>
                    <a:pt x="10698" y="1"/>
                  </a:moveTo>
                  <a:cubicBezTo>
                    <a:pt x="10275" y="1"/>
                    <a:pt x="9851" y="152"/>
                    <a:pt x="9509" y="466"/>
                  </a:cubicBezTo>
                  <a:lnTo>
                    <a:pt x="796" y="8304"/>
                  </a:lnTo>
                  <a:cubicBezTo>
                    <a:pt x="80" y="8980"/>
                    <a:pt x="1" y="10094"/>
                    <a:pt x="677" y="10830"/>
                  </a:cubicBezTo>
                  <a:lnTo>
                    <a:pt x="6227" y="16997"/>
                  </a:lnTo>
                  <a:cubicBezTo>
                    <a:pt x="6579" y="17391"/>
                    <a:pt x="7062" y="17591"/>
                    <a:pt x="7551" y="17591"/>
                  </a:cubicBezTo>
                  <a:cubicBezTo>
                    <a:pt x="7974" y="17591"/>
                    <a:pt x="8403" y="17441"/>
                    <a:pt x="8753" y="17136"/>
                  </a:cubicBezTo>
                  <a:lnTo>
                    <a:pt x="15298" y="11228"/>
                  </a:lnTo>
                  <a:cubicBezTo>
                    <a:pt x="16034" y="10591"/>
                    <a:pt x="18382" y="7608"/>
                    <a:pt x="15517" y="4445"/>
                  </a:cubicBezTo>
                  <a:lnTo>
                    <a:pt x="12036" y="585"/>
                  </a:lnTo>
                  <a:cubicBezTo>
                    <a:pt x="11674" y="202"/>
                    <a:pt x="11186" y="1"/>
                    <a:pt x="10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rot="-479176">
              <a:off x="4979901" y="3602724"/>
              <a:ext cx="373528" cy="392503"/>
            </a:xfrm>
            <a:custGeom>
              <a:rect b="b" l="l" r="r" t="t"/>
              <a:pathLst>
                <a:path extrusionOk="0" h="13797" w="13130">
                  <a:moveTo>
                    <a:pt x="2093" y="1"/>
                  </a:moveTo>
                  <a:cubicBezTo>
                    <a:pt x="1722" y="1"/>
                    <a:pt x="1350" y="131"/>
                    <a:pt x="1055" y="398"/>
                  </a:cubicBezTo>
                  <a:lnTo>
                    <a:pt x="697" y="717"/>
                  </a:lnTo>
                  <a:cubicBezTo>
                    <a:pt x="60" y="1294"/>
                    <a:pt x="1" y="2288"/>
                    <a:pt x="578" y="2925"/>
                  </a:cubicBezTo>
                  <a:lnTo>
                    <a:pt x="9887" y="13269"/>
                  </a:lnTo>
                  <a:cubicBezTo>
                    <a:pt x="10197" y="13621"/>
                    <a:pt x="10627" y="13796"/>
                    <a:pt x="11058" y="13796"/>
                  </a:cubicBezTo>
                  <a:cubicBezTo>
                    <a:pt x="11429" y="13796"/>
                    <a:pt x="11801" y="13666"/>
                    <a:pt x="12095" y="13408"/>
                  </a:cubicBezTo>
                  <a:lnTo>
                    <a:pt x="12454" y="1307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8"/>
                  </a:lnTo>
                  <a:cubicBezTo>
                    <a:pt x="2953" y="176"/>
                    <a:pt x="2523" y="1"/>
                    <a:pt x="209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rot="-479176">
              <a:off x="4979963" y="3639398"/>
              <a:ext cx="84919" cy="71121"/>
            </a:xfrm>
            <a:custGeom>
              <a:rect b="b" l="l" r="r" t="t"/>
              <a:pathLst>
                <a:path extrusionOk="0" h="2500" w="2985">
                  <a:moveTo>
                    <a:pt x="1489" y="1"/>
                  </a:moveTo>
                  <a:cubicBezTo>
                    <a:pt x="1168" y="1"/>
                    <a:pt x="848" y="116"/>
                    <a:pt x="597" y="348"/>
                  </a:cubicBezTo>
                  <a:cubicBezTo>
                    <a:pt x="40" y="846"/>
                    <a:pt x="0" y="1681"/>
                    <a:pt x="497" y="2238"/>
                  </a:cubicBezTo>
                  <a:cubicBezTo>
                    <a:pt x="669" y="2424"/>
                    <a:pt x="839" y="2500"/>
                    <a:pt x="1009" y="2500"/>
                  </a:cubicBezTo>
                  <a:cubicBezTo>
                    <a:pt x="1332" y="2500"/>
                    <a:pt x="1658" y="2225"/>
                    <a:pt x="2009" y="1900"/>
                  </a:cubicBezTo>
                  <a:cubicBezTo>
                    <a:pt x="2566" y="1403"/>
                    <a:pt x="2984" y="985"/>
                    <a:pt x="2487" y="448"/>
                  </a:cubicBezTo>
                  <a:cubicBezTo>
                    <a:pt x="2222" y="151"/>
                    <a:pt x="1855" y="1"/>
                    <a:pt x="148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rot="-479176">
              <a:off x="5027876" y="3496570"/>
              <a:ext cx="373556" cy="392759"/>
            </a:xfrm>
            <a:custGeom>
              <a:rect b="b" l="l" r="r" t="t"/>
              <a:pathLst>
                <a:path extrusionOk="0" h="13806" w="13131">
                  <a:moveTo>
                    <a:pt x="2093" y="0"/>
                  </a:moveTo>
                  <a:cubicBezTo>
                    <a:pt x="1722" y="0"/>
                    <a:pt x="1350" y="131"/>
                    <a:pt x="1055" y="398"/>
                  </a:cubicBezTo>
                  <a:lnTo>
                    <a:pt x="697" y="716"/>
                  </a:lnTo>
                  <a:cubicBezTo>
                    <a:pt x="61" y="1293"/>
                    <a:pt x="1" y="2288"/>
                    <a:pt x="578" y="2944"/>
                  </a:cubicBezTo>
                  <a:lnTo>
                    <a:pt x="9888" y="13289"/>
                  </a:lnTo>
                  <a:cubicBezTo>
                    <a:pt x="10187" y="13630"/>
                    <a:pt x="10612" y="13806"/>
                    <a:pt x="11043" y="13806"/>
                  </a:cubicBezTo>
                  <a:cubicBezTo>
                    <a:pt x="11415" y="13806"/>
                    <a:pt x="11792" y="13675"/>
                    <a:pt x="12096" y="13408"/>
                  </a:cubicBezTo>
                  <a:lnTo>
                    <a:pt x="12434" y="13090"/>
                  </a:lnTo>
                  <a:cubicBezTo>
                    <a:pt x="13090" y="12513"/>
                    <a:pt x="13130" y="11518"/>
                    <a:pt x="12573" y="10862"/>
                  </a:cubicBezTo>
                  <a:lnTo>
                    <a:pt x="3263" y="517"/>
                  </a:lnTo>
                  <a:cubicBezTo>
                    <a:pt x="2954" y="176"/>
                    <a:pt x="2524" y="0"/>
                    <a:pt x="20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rot="-479176">
              <a:off x="5027948" y="3533472"/>
              <a:ext cx="84919" cy="71064"/>
            </a:xfrm>
            <a:custGeom>
              <a:rect b="b" l="l" r="r" t="t"/>
              <a:pathLst>
                <a:path extrusionOk="0" h="2498" w="2985">
                  <a:moveTo>
                    <a:pt x="1505" y="0"/>
                  </a:moveTo>
                  <a:cubicBezTo>
                    <a:pt x="1184" y="0"/>
                    <a:pt x="860" y="115"/>
                    <a:pt x="597" y="340"/>
                  </a:cubicBezTo>
                  <a:cubicBezTo>
                    <a:pt x="40" y="837"/>
                    <a:pt x="0" y="1673"/>
                    <a:pt x="498" y="2230"/>
                  </a:cubicBezTo>
                  <a:cubicBezTo>
                    <a:pt x="673" y="2419"/>
                    <a:pt x="846" y="2497"/>
                    <a:pt x="1020" y="2497"/>
                  </a:cubicBezTo>
                  <a:cubicBezTo>
                    <a:pt x="1339" y="2497"/>
                    <a:pt x="1662" y="2234"/>
                    <a:pt x="2010" y="1911"/>
                  </a:cubicBezTo>
                  <a:cubicBezTo>
                    <a:pt x="2567" y="1414"/>
                    <a:pt x="2984" y="977"/>
                    <a:pt x="2487" y="439"/>
                  </a:cubicBezTo>
                  <a:cubicBezTo>
                    <a:pt x="2224" y="145"/>
                    <a:pt x="1866" y="0"/>
                    <a:pt x="150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rot="-479176">
              <a:off x="5137747" y="3444869"/>
              <a:ext cx="373556" cy="392474"/>
            </a:xfrm>
            <a:custGeom>
              <a:rect b="b" l="l" r="r" t="t"/>
              <a:pathLst>
                <a:path extrusionOk="0" h="13796" w="13131">
                  <a:moveTo>
                    <a:pt x="2093" y="0"/>
                  </a:moveTo>
                  <a:cubicBezTo>
                    <a:pt x="1722" y="0"/>
                    <a:pt x="1350" y="130"/>
                    <a:pt x="1055" y="388"/>
                  </a:cubicBezTo>
                  <a:lnTo>
                    <a:pt x="697" y="726"/>
                  </a:lnTo>
                  <a:cubicBezTo>
                    <a:pt x="61" y="1283"/>
                    <a:pt x="1" y="2278"/>
                    <a:pt x="578" y="2934"/>
                  </a:cubicBezTo>
                  <a:lnTo>
                    <a:pt x="9888" y="13278"/>
                  </a:lnTo>
                  <a:cubicBezTo>
                    <a:pt x="10197" y="13620"/>
                    <a:pt x="10622" y="13796"/>
                    <a:pt x="11050" y="13796"/>
                  </a:cubicBezTo>
                  <a:cubicBezTo>
                    <a:pt x="11419" y="13796"/>
                    <a:pt x="11792" y="13665"/>
                    <a:pt x="12096" y="13398"/>
                  </a:cubicBezTo>
                  <a:lnTo>
                    <a:pt x="12434" y="13079"/>
                  </a:lnTo>
                  <a:cubicBezTo>
                    <a:pt x="13090" y="12503"/>
                    <a:pt x="13130" y="11508"/>
                    <a:pt x="12573" y="10871"/>
                  </a:cubicBezTo>
                  <a:lnTo>
                    <a:pt x="3263" y="527"/>
                  </a:lnTo>
                  <a:cubicBezTo>
                    <a:pt x="2954" y="175"/>
                    <a:pt x="2523" y="0"/>
                    <a:pt x="20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rot="-479176">
              <a:off x="5137891" y="3482023"/>
              <a:ext cx="84919" cy="71320"/>
            </a:xfrm>
            <a:custGeom>
              <a:rect b="b" l="l" r="r" t="t"/>
              <a:pathLst>
                <a:path extrusionOk="0" h="2507" w="2985">
                  <a:moveTo>
                    <a:pt x="1478" y="0"/>
                  </a:moveTo>
                  <a:cubicBezTo>
                    <a:pt x="1161" y="0"/>
                    <a:pt x="845" y="111"/>
                    <a:pt x="597" y="341"/>
                  </a:cubicBezTo>
                  <a:cubicBezTo>
                    <a:pt x="60" y="838"/>
                    <a:pt x="0" y="1693"/>
                    <a:pt x="498" y="2231"/>
                  </a:cubicBezTo>
                  <a:cubicBezTo>
                    <a:pt x="673" y="2426"/>
                    <a:pt x="845" y="2507"/>
                    <a:pt x="1019" y="2507"/>
                  </a:cubicBezTo>
                  <a:cubicBezTo>
                    <a:pt x="1338" y="2507"/>
                    <a:pt x="1661" y="2235"/>
                    <a:pt x="2010" y="1912"/>
                  </a:cubicBezTo>
                  <a:cubicBezTo>
                    <a:pt x="2567" y="1415"/>
                    <a:pt x="2984" y="997"/>
                    <a:pt x="2487" y="440"/>
                  </a:cubicBezTo>
                  <a:cubicBezTo>
                    <a:pt x="2219" y="151"/>
                    <a:pt x="1848" y="0"/>
                    <a:pt x="1478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479176">
              <a:off x="5262288" y="3403669"/>
              <a:ext cx="373528" cy="392759"/>
            </a:xfrm>
            <a:custGeom>
              <a:rect b="b" l="l" r="r" t="t"/>
              <a:pathLst>
                <a:path extrusionOk="0" h="13806" w="13130">
                  <a:moveTo>
                    <a:pt x="2090" y="0"/>
                  </a:moveTo>
                  <a:cubicBezTo>
                    <a:pt x="1716" y="0"/>
                    <a:pt x="1339" y="131"/>
                    <a:pt x="1035" y="398"/>
                  </a:cubicBezTo>
                  <a:lnTo>
                    <a:pt x="697" y="717"/>
                  </a:lnTo>
                  <a:cubicBezTo>
                    <a:pt x="40" y="1293"/>
                    <a:pt x="0" y="2288"/>
                    <a:pt x="577" y="2945"/>
                  </a:cubicBezTo>
                  <a:lnTo>
                    <a:pt x="9867" y="13289"/>
                  </a:lnTo>
                  <a:cubicBezTo>
                    <a:pt x="10177" y="13631"/>
                    <a:pt x="10607" y="13806"/>
                    <a:pt x="11037" y="13806"/>
                  </a:cubicBezTo>
                  <a:cubicBezTo>
                    <a:pt x="11409" y="13806"/>
                    <a:pt x="11780" y="13675"/>
                    <a:pt x="12075" y="13408"/>
                  </a:cubicBezTo>
                  <a:lnTo>
                    <a:pt x="12433" y="13090"/>
                  </a:lnTo>
                  <a:cubicBezTo>
                    <a:pt x="13070" y="12513"/>
                    <a:pt x="13130" y="11518"/>
                    <a:pt x="12553" y="10862"/>
                  </a:cubicBezTo>
                  <a:lnTo>
                    <a:pt x="3263" y="518"/>
                  </a:lnTo>
                  <a:cubicBezTo>
                    <a:pt x="2953" y="176"/>
                    <a:pt x="2523" y="0"/>
                    <a:pt x="209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rot="-479176">
              <a:off x="5262315" y="3440347"/>
              <a:ext cx="84919" cy="71292"/>
            </a:xfrm>
            <a:custGeom>
              <a:rect b="b" l="l" r="r" t="t"/>
              <a:pathLst>
                <a:path extrusionOk="0" h="2506" w="2985">
                  <a:moveTo>
                    <a:pt x="1490" y="1"/>
                  </a:moveTo>
                  <a:cubicBezTo>
                    <a:pt x="1169" y="1"/>
                    <a:pt x="849" y="116"/>
                    <a:pt x="598" y="348"/>
                  </a:cubicBezTo>
                  <a:cubicBezTo>
                    <a:pt x="41" y="846"/>
                    <a:pt x="1" y="1681"/>
                    <a:pt x="498" y="2238"/>
                  </a:cubicBezTo>
                  <a:cubicBezTo>
                    <a:pt x="673" y="2427"/>
                    <a:pt x="844" y="2505"/>
                    <a:pt x="1015" y="2505"/>
                  </a:cubicBezTo>
                  <a:cubicBezTo>
                    <a:pt x="1330" y="2505"/>
                    <a:pt x="1649" y="2242"/>
                    <a:pt x="2010" y="1920"/>
                  </a:cubicBezTo>
                  <a:cubicBezTo>
                    <a:pt x="2547" y="1422"/>
                    <a:pt x="2985" y="985"/>
                    <a:pt x="2487" y="448"/>
                  </a:cubicBezTo>
                  <a:cubicBezTo>
                    <a:pt x="2222" y="151"/>
                    <a:pt x="1856" y="1"/>
                    <a:pt x="149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rot="-479176">
              <a:off x="5117063" y="3963424"/>
              <a:ext cx="423910" cy="172682"/>
            </a:xfrm>
            <a:custGeom>
              <a:rect b="b" l="l" r="r" t="t"/>
              <a:pathLst>
                <a:path extrusionOk="0" h="6070" w="14901">
                  <a:moveTo>
                    <a:pt x="2203" y="1"/>
                  </a:moveTo>
                  <a:cubicBezTo>
                    <a:pt x="1268" y="1"/>
                    <a:pt x="448" y="650"/>
                    <a:pt x="239" y="1573"/>
                  </a:cubicBezTo>
                  <a:lnTo>
                    <a:pt x="219" y="1672"/>
                  </a:lnTo>
                  <a:cubicBezTo>
                    <a:pt x="1" y="2766"/>
                    <a:pt x="697" y="3821"/>
                    <a:pt x="1771" y="4040"/>
                  </a:cubicBezTo>
                  <a:lnTo>
                    <a:pt x="12274" y="6029"/>
                  </a:lnTo>
                  <a:cubicBezTo>
                    <a:pt x="12413" y="6056"/>
                    <a:pt x="12550" y="6069"/>
                    <a:pt x="12685" y="6069"/>
                  </a:cubicBezTo>
                  <a:cubicBezTo>
                    <a:pt x="13633" y="6069"/>
                    <a:pt x="14450" y="5420"/>
                    <a:pt x="14642" y="4497"/>
                  </a:cubicBezTo>
                  <a:lnTo>
                    <a:pt x="14681" y="4398"/>
                  </a:lnTo>
                  <a:cubicBezTo>
                    <a:pt x="14900" y="3304"/>
                    <a:pt x="14204" y="2249"/>
                    <a:pt x="13130" y="2030"/>
                  </a:cubicBezTo>
                  <a:lnTo>
                    <a:pt x="2607" y="41"/>
                  </a:lnTo>
                  <a:cubicBezTo>
                    <a:pt x="2471" y="14"/>
                    <a:pt x="2336" y="1"/>
                    <a:pt x="220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rot="-479176">
              <a:off x="5142886" y="4026562"/>
              <a:ext cx="83240" cy="79968"/>
            </a:xfrm>
            <a:custGeom>
              <a:rect b="b" l="l" r="r" t="t"/>
              <a:pathLst>
                <a:path extrusionOk="0" h="2811" w="2926">
                  <a:moveTo>
                    <a:pt x="1722" y="1"/>
                  </a:moveTo>
                  <a:cubicBezTo>
                    <a:pt x="902" y="1"/>
                    <a:pt x="183" y="597"/>
                    <a:pt x="41" y="1418"/>
                  </a:cubicBezTo>
                  <a:cubicBezTo>
                    <a:pt x="1" y="1656"/>
                    <a:pt x="21" y="1895"/>
                    <a:pt x="61" y="2114"/>
                  </a:cubicBezTo>
                  <a:cubicBezTo>
                    <a:pt x="319" y="2313"/>
                    <a:pt x="598" y="2432"/>
                    <a:pt x="916" y="2512"/>
                  </a:cubicBezTo>
                  <a:lnTo>
                    <a:pt x="2448" y="2810"/>
                  </a:lnTo>
                  <a:cubicBezTo>
                    <a:pt x="2567" y="2551"/>
                    <a:pt x="2627" y="2213"/>
                    <a:pt x="2686" y="1855"/>
                  </a:cubicBezTo>
                  <a:cubicBezTo>
                    <a:pt x="2826" y="940"/>
                    <a:pt x="2925" y="164"/>
                    <a:pt x="2010" y="25"/>
                  </a:cubicBezTo>
                  <a:cubicBezTo>
                    <a:pt x="1913" y="9"/>
                    <a:pt x="1817" y="1"/>
                    <a:pt x="172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rot="-479176">
              <a:off x="5582441" y="3844286"/>
              <a:ext cx="868132" cy="904346"/>
            </a:xfrm>
            <a:custGeom>
              <a:rect b="b" l="l" r="r" t="t"/>
              <a:pathLst>
                <a:path extrusionOk="0" h="31789" w="30516">
                  <a:moveTo>
                    <a:pt x="10026" y="0"/>
                  </a:moveTo>
                  <a:lnTo>
                    <a:pt x="7838" y="1970"/>
                  </a:lnTo>
                  <a:lnTo>
                    <a:pt x="9628" y="5053"/>
                  </a:lnTo>
                  <a:lnTo>
                    <a:pt x="6863" y="2845"/>
                  </a:lnTo>
                  <a:lnTo>
                    <a:pt x="0" y="9012"/>
                  </a:lnTo>
                  <a:lnTo>
                    <a:pt x="20509" y="31789"/>
                  </a:lnTo>
                  <a:lnTo>
                    <a:pt x="30516" y="22777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rot="-479176">
              <a:off x="5791359" y="3918333"/>
              <a:ext cx="58319" cy="52203"/>
            </a:xfrm>
            <a:custGeom>
              <a:rect b="b" l="l" r="r" t="t"/>
              <a:pathLst>
                <a:path extrusionOk="0" h="1835" w="2050">
                  <a:moveTo>
                    <a:pt x="1023" y="1"/>
                  </a:moveTo>
                  <a:cubicBezTo>
                    <a:pt x="808" y="1"/>
                    <a:pt x="594" y="76"/>
                    <a:pt x="419" y="224"/>
                  </a:cubicBezTo>
                  <a:cubicBezTo>
                    <a:pt x="41" y="582"/>
                    <a:pt x="1" y="1159"/>
                    <a:pt x="339" y="1517"/>
                  </a:cubicBezTo>
                  <a:cubicBezTo>
                    <a:pt x="535" y="1723"/>
                    <a:pt x="796" y="1835"/>
                    <a:pt x="1051" y="1835"/>
                  </a:cubicBezTo>
                  <a:cubicBezTo>
                    <a:pt x="1263" y="1835"/>
                    <a:pt x="1470" y="1758"/>
                    <a:pt x="1632" y="1596"/>
                  </a:cubicBezTo>
                  <a:cubicBezTo>
                    <a:pt x="2010" y="1258"/>
                    <a:pt x="2050" y="681"/>
                    <a:pt x="1712" y="303"/>
                  </a:cubicBezTo>
                  <a:cubicBezTo>
                    <a:pt x="1520" y="101"/>
                    <a:pt x="1271" y="1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rot="-479176">
              <a:off x="5801049" y="3927726"/>
              <a:ext cx="38491" cy="34110"/>
            </a:xfrm>
            <a:custGeom>
              <a:rect b="b" l="l" r="r" t="t"/>
              <a:pathLst>
                <a:path extrusionOk="0" h="1199" w="1353">
                  <a:moveTo>
                    <a:pt x="697" y="1"/>
                  </a:moveTo>
                  <a:cubicBezTo>
                    <a:pt x="556" y="1"/>
                    <a:pt x="409" y="51"/>
                    <a:pt x="279" y="153"/>
                  </a:cubicBezTo>
                  <a:cubicBezTo>
                    <a:pt x="20" y="372"/>
                    <a:pt x="0" y="750"/>
                    <a:pt x="219" y="989"/>
                  </a:cubicBezTo>
                  <a:cubicBezTo>
                    <a:pt x="348" y="1129"/>
                    <a:pt x="512" y="1199"/>
                    <a:pt x="677" y="1199"/>
                  </a:cubicBezTo>
                  <a:cubicBezTo>
                    <a:pt x="816" y="1199"/>
                    <a:pt x="956" y="1149"/>
                    <a:pt x="1074" y="1048"/>
                  </a:cubicBezTo>
                  <a:cubicBezTo>
                    <a:pt x="1313" y="830"/>
                    <a:pt x="1353" y="452"/>
                    <a:pt x="1114" y="193"/>
                  </a:cubicBezTo>
                  <a:cubicBezTo>
                    <a:pt x="1008" y="66"/>
                    <a:pt x="857" y="1"/>
                    <a:pt x="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-802752">
              <a:off x="5418368" y="2107888"/>
              <a:ext cx="289193" cy="373908"/>
            </a:xfrm>
            <a:custGeom>
              <a:rect b="b" l="l" r="r" t="t"/>
              <a:pathLst>
                <a:path extrusionOk="0" h="13144" w="10166">
                  <a:moveTo>
                    <a:pt x="7835" y="1"/>
                  </a:moveTo>
                  <a:cubicBezTo>
                    <a:pt x="7186" y="1"/>
                    <a:pt x="6550" y="326"/>
                    <a:pt x="6167" y="913"/>
                  </a:cubicBezTo>
                  <a:lnTo>
                    <a:pt x="597" y="10044"/>
                  </a:lnTo>
                  <a:cubicBezTo>
                    <a:pt x="0" y="10959"/>
                    <a:pt x="279" y="12172"/>
                    <a:pt x="1194" y="12769"/>
                  </a:cubicBezTo>
                  <a:lnTo>
                    <a:pt x="1273" y="12829"/>
                  </a:lnTo>
                  <a:cubicBezTo>
                    <a:pt x="1601" y="13043"/>
                    <a:pt x="1968" y="13144"/>
                    <a:pt x="2330" y="13144"/>
                  </a:cubicBezTo>
                  <a:cubicBezTo>
                    <a:pt x="2979" y="13144"/>
                    <a:pt x="3616" y="12819"/>
                    <a:pt x="3999" y="12232"/>
                  </a:cubicBezTo>
                  <a:lnTo>
                    <a:pt x="9568" y="3101"/>
                  </a:lnTo>
                  <a:cubicBezTo>
                    <a:pt x="10165" y="2186"/>
                    <a:pt x="9887" y="973"/>
                    <a:pt x="8972" y="376"/>
                  </a:cubicBezTo>
                  <a:lnTo>
                    <a:pt x="8892" y="316"/>
                  </a:lnTo>
                  <a:cubicBezTo>
                    <a:pt x="8564" y="102"/>
                    <a:pt x="8198" y="1"/>
                    <a:pt x="78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802752">
              <a:off x="5497115" y="2396444"/>
              <a:ext cx="92254" cy="86024"/>
            </a:xfrm>
            <a:custGeom>
              <a:rect b="b" l="l" r="r" t="t"/>
              <a:pathLst>
                <a:path extrusionOk="0" h="3024" w="3243">
                  <a:moveTo>
                    <a:pt x="1199" y="1"/>
                  </a:moveTo>
                  <a:cubicBezTo>
                    <a:pt x="925" y="1"/>
                    <a:pt x="685" y="132"/>
                    <a:pt x="478" y="477"/>
                  </a:cubicBezTo>
                  <a:cubicBezTo>
                    <a:pt x="0" y="1293"/>
                    <a:pt x="279" y="2327"/>
                    <a:pt x="1075" y="2805"/>
                  </a:cubicBezTo>
                  <a:cubicBezTo>
                    <a:pt x="1274" y="2924"/>
                    <a:pt x="1512" y="3004"/>
                    <a:pt x="1751" y="3023"/>
                  </a:cubicBezTo>
                  <a:cubicBezTo>
                    <a:pt x="2010" y="2884"/>
                    <a:pt x="2248" y="2665"/>
                    <a:pt x="2427" y="2387"/>
                  </a:cubicBezTo>
                  <a:lnTo>
                    <a:pt x="3243" y="1034"/>
                  </a:lnTo>
                  <a:cubicBezTo>
                    <a:pt x="3044" y="835"/>
                    <a:pt x="2746" y="676"/>
                    <a:pt x="2447" y="497"/>
                  </a:cubicBezTo>
                  <a:cubicBezTo>
                    <a:pt x="1974" y="226"/>
                    <a:pt x="1558" y="1"/>
                    <a:pt x="119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652235" y="1974792"/>
              <a:ext cx="907731" cy="1072983"/>
            </a:xfrm>
            <a:custGeom>
              <a:rect b="b" l="l" r="r" t="t"/>
              <a:pathLst>
                <a:path extrusionOk="0" h="37718" w="31909">
                  <a:moveTo>
                    <a:pt x="3243" y="1"/>
                  </a:moveTo>
                  <a:cubicBezTo>
                    <a:pt x="1453" y="1"/>
                    <a:pt x="1" y="1453"/>
                    <a:pt x="1" y="3243"/>
                  </a:cubicBezTo>
                  <a:lnTo>
                    <a:pt x="1" y="12374"/>
                  </a:lnTo>
                  <a:cubicBezTo>
                    <a:pt x="617" y="11996"/>
                    <a:pt x="1373" y="11777"/>
                    <a:pt x="2169" y="11777"/>
                  </a:cubicBezTo>
                  <a:cubicBezTo>
                    <a:pt x="4477" y="11777"/>
                    <a:pt x="6346" y="13627"/>
                    <a:pt x="6346" y="15955"/>
                  </a:cubicBezTo>
                  <a:cubicBezTo>
                    <a:pt x="6346" y="18262"/>
                    <a:pt x="4477" y="20112"/>
                    <a:pt x="2169" y="20112"/>
                  </a:cubicBezTo>
                  <a:cubicBezTo>
                    <a:pt x="1373" y="20112"/>
                    <a:pt x="657" y="19893"/>
                    <a:pt x="1" y="19515"/>
                  </a:cubicBezTo>
                  <a:lnTo>
                    <a:pt x="1" y="28646"/>
                  </a:lnTo>
                  <a:cubicBezTo>
                    <a:pt x="1" y="30436"/>
                    <a:pt x="1453" y="31889"/>
                    <a:pt x="3243" y="31889"/>
                  </a:cubicBezTo>
                  <a:lnTo>
                    <a:pt x="12911" y="31889"/>
                  </a:lnTo>
                  <a:cubicBezTo>
                    <a:pt x="12493" y="32485"/>
                    <a:pt x="12235" y="33221"/>
                    <a:pt x="12235" y="34017"/>
                  </a:cubicBezTo>
                  <a:cubicBezTo>
                    <a:pt x="12235" y="36066"/>
                    <a:pt x="13906" y="37717"/>
                    <a:pt x="15955" y="37717"/>
                  </a:cubicBezTo>
                  <a:cubicBezTo>
                    <a:pt x="17984" y="37717"/>
                    <a:pt x="19655" y="36066"/>
                    <a:pt x="19655" y="34017"/>
                  </a:cubicBezTo>
                  <a:cubicBezTo>
                    <a:pt x="19655" y="33221"/>
                    <a:pt x="19396" y="32485"/>
                    <a:pt x="18978" y="31889"/>
                  </a:cubicBezTo>
                  <a:lnTo>
                    <a:pt x="28686" y="31889"/>
                  </a:lnTo>
                  <a:cubicBezTo>
                    <a:pt x="30476" y="31889"/>
                    <a:pt x="31909" y="30436"/>
                    <a:pt x="31909" y="28646"/>
                  </a:cubicBezTo>
                  <a:lnTo>
                    <a:pt x="31909" y="3243"/>
                  </a:lnTo>
                  <a:cubicBezTo>
                    <a:pt x="31849" y="1453"/>
                    <a:pt x="30417" y="1"/>
                    <a:pt x="2864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-802752">
              <a:off x="4915630" y="1955147"/>
              <a:ext cx="598185" cy="548943"/>
            </a:xfrm>
            <a:custGeom>
              <a:rect b="b" l="l" r="r" t="t"/>
              <a:pathLst>
                <a:path extrusionOk="0" h="19297" w="21028">
                  <a:moveTo>
                    <a:pt x="17148" y="1"/>
                  </a:moveTo>
                  <a:lnTo>
                    <a:pt x="17089" y="21"/>
                  </a:lnTo>
                  <a:cubicBezTo>
                    <a:pt x="17029" y="21"/>
                    <a:pt x="17009" y="21"/>
                    <a:pt x="16949" y="60"/>
                  </a:cubicBezTo>
                  <a:cubicBezTo>
                    <a:pt x="16910" y="60"/>
                    <a:pt x="16890" y="80"/>
                    <a:pt x="16830" y="80"/>
                  </a:cubicBezTo>
                  <a:lnTo>
                    <a:pt x="3383" y="3561"/>
                  </a:lnTo>
                  <a:cubicBezTo>
                    <a:pt x="2527" y="3780"/>
                    <a:pt x="2030" y="4616"/>
                    <a:pt x="2269" y="5471"/>
                  </a:cubicBezTo>
                  <a:lnTo>
                    <a:pt x="2388" y="5909"/>
                  </a:lnTo>
                  <a:cubicBezTo>
                    <a:pt x="2572" y="6628"/>
                    <a:pt x="3206" y="7094"/>
                    <a:pt x="3900" y="7094"/>
                  </a:cubicBezTo>
                  <a:cubicBezTo>
                    <a:pt x="4031" y="7094"/>
                    <a:pt x="4165" y="7078"/>
                    <a:pt x="4298" y="7043"/>
                  </a:cubicBezTo>
                  <a:lnTo>
                    <a:pt x="12255" y="4974"/>
                  </a:lnTo>
                  <a:lnTo>
                    <a:pt x="12314" y="5153"/>
                  </a:lnTo>
                  <a:lnTo>
                    <a:pt x="12334" y="5272"/>
                  </a:lnTo>
                  <a:lnTo>
                    <a:pt x="2030" y="7938"/>
                  </a:lnTo>
                  <a:cubicBezTo>
                    <a:pt x="1194" y="8157"/>
                    <a:pt x="697" y="9012"/>
                    <a:pt x="916" y="9848"/>
                  </a:cubicBezTo>
                  <a:lnTo>
                    <a:pt x="1035" y="10305"/>
                  </a:lnTo>
                  <a:cubicBezTo>
                    <a:pt x="1035" y="10345"/>
                    <a:pt x="1075" y="10405"/>
                    <a:pt x="1095" y="10444"/>
                  </a:cubicBezTo>
                  <a:cubicBezTo>
                    <a:pt x="1095" y="10464"/>
                    <a:pt x="1095" y="10464"/>
                    <a:pt x="1115" y="10504"/>
                  </a:cubicBezTo>
                  <a:cubicBezTo>
                    <a:pt x="1135" y="10524"/>
                    <a:pt x="1135" y="10564"/>
                    <a:pt x="1174" y="10604"/>
                  </a:cubicBezTo>
                  <a:cubicBezTo>
                    <a:pt x="1174" y="10623"/>
                    <a:pt x="1174" y="10623"/>
                    <a:pt x="1194" y="10643"/>
                  </a:cubicBezTo>
                  <a:cubicBezTo>
                    <a:pt x="1214" y="10703"/>
                    <a:pt x="1234" y="10723"/>
                    <a:pt x="1274" y="10763"/>
                  </a:cubicBezTo>
                  <a:cubicBezTo>
                    <a:pt x="1274" y="10763"/>
                    <a:pt x="1274" y="10802"/>
                    <a:pt x="1294" y="10802"/>
                  </a:cubicBezTo>
                  <a:cubicBezTo>
                    <a:pt x="1314" y="10822"/>
                    <a:pt x="1334" y="10842"/>
                    <a:pt x="1334" y="10902"/>
                  </a:cubicBezTo>
                  <a:cubicBezTo>
                    <a:pt x="1334" y="10922"/>
                    <a:pt x="1373" y="10922"/>
                    <a:pt x="1373" y="10942"/>
                  </a:cubicBezTo>
                  <a:cubicBezTo>
                    <a:pt x="1393" y="10962"/>
                    <a:pt x="1393" y="11001"/>
                    <a:pt x="1413" y="11021"/>
                  </a:cubicBezTo>
                  <a:cubicBezTo>
                    <a:pt x="1413" y="11041"/>
                    <a:pt x="1433" y="11041"/>
                    <a:pt x="1433" y="11061"/>
                  </a:cubicBezTo>
                  <a:cubicBezTo>
                    <a:pt x="1473" y="11101"/>
                    <a:pt x="1493" y="11121"/>
                    <a:pt x="1532" y="11141"/>
                  </a:cubicBezTo>
                  <a:cubicBezTo>
                    <a:pt x="1572" y="11161"/>
                    <a:pt x="1572" y="11161"/>
                    <a:pt x="1592" y="11161"/>
                  </a:cubicBezTo>
                  <a:cubicBezTo>
                    <a:pt x="1612" y="11180"/>
                    <a:pt x="1632" y="11180"/>
                    <a:pt x="1632" y="11220"/>
                  </a:cubicBezTo>
                  <a:lnTo>
                    <a:pt x="1692" y="11260"/>
                  </a:lnTo>
                  <a:cubicBezTo>
                    <a:pt x="1712" y="11260"/>
                    <a:pt x="1712" y="11300"/>
                    <a:pt x="1731" y="11300"/>
                  </a:cubicBezTo>
                  <a:cubicBezTo>
                    <a:pt x="1791" y="11320"/>
                    <a:pt x="1811" y="11340"/>
                    <a:pt x="1871" y="11359"/>
                  </a:cubicBezTo>
                  <a:cubicBezTo>
                    <a:pt x="1891" y="11359"/>
                    <a:pt x="1891" y="11379"/>
                    <a:pt x="1910" y="11379"/>
                  </a:cubicBezTo>
                  <a:cubicBezTo>
                    <a:pt x="1930" y="11379"/>
                    <a:pt x="1970" y="11419"/>
                    <a:pt x="1990" y="11419"/>
                  </a:cubicBezTo>
                  <a:cubicBezTo>
                    <a:pt x="2010" y="11419"/>
                    <a:pt x="2010" y="11439"/>
                    <a:pt x="2030" y="11439"/>
                  </a:cubicBezTo>
                  <a:cubicBezTo>
                    <a:pt x="2070" y="11439"/>
                    <a:pt x="2089" y="11459"/>
                    <a:pt x="2109" y="11459"/>
                  </a:cubicBezTo>
                  <a:cubicBezTo>
                    <a:pt x="2129" y="11459"/>
                    <a:pt x="2129" y="11459"/>
                    <a:pt x="2169" y="11479"/>
                  </a:cubicBezTo>
                  <a:cubicBezTo>
                    <a:pt x="2209" y="11519"/>
                    <a:pt x="2269" y="11519"/>
                    <a:pt x="2328" y="11538"/>
                  </a:cubicBezTo>
                  <a:lnTo>
                    <a:pt x="2368" y="11538"/>
                  </a:lnTo>
                  <a:cubicBezTo>
                    <a:pt x="2450" y="11547"/>
                    <a:pt x="2536" y="11552"/>
                    <a:pt x="2624" y="11552"/>
                  </a:cubicBezTo>
                  <a:cubicBezTo>
                    <a:pt x="2748" y="11552"/>
                    <a:pt x="2876" y="11542"/>
                    <a:pt x="3005" y="11519"/>
                  </a:cubicBezTo>
                  <a:lnTo>
                    <a:pt x="13309" y="8853"/>
                  </a:lnTo>
                  <a:lnTo>
                    <a:pt x="13369" y="9131"/>
                  </a:lnTo>
                  <a:lnTo>
                    <a:pt x="1334" y="12235"/>
                  </a:lnTo>
                  <a:cubicBezTo>
                    <a:pt x="498" y="12454"/>
                    <a:pt x="1" y="13309"/>
                    <a:pt x="220" y="14144"/>
                  </a:cubicBezTo>
                  <a:lnTo>
                    <a:pt x="339" y="14602"/>
                  </a:lnTo>
                  <a:cubicBezTo>
                    <a:pt x="540" y="15304"/>
                    <a:pt x="1162" y="15768"/>
                    <a:pt x="1863" y="15768"/>
                  </a:cubicBezTo>
                  <a:cubicBezTo>
                    <a:pt x="1996" y="15768"/>
                    <a:pt x="2132" y="15751"/>
                    <a:pt x="2269" y="15716"/>
                  </a:cubicBezTo>
                  <a:lnTo>
                    <a:pt x="14304" y="12613"/>
                  </a:lnTo>
                  <a:lnTo>
                    <a:pt x="14363" y="12931"/>
                  </a:lnTo>
                  <a:lnTo>
                    <a:pt x="3402" y="15756"/>
                  </a:lnTo>
                  <a:cubicBezTo>
                    <a:pt x="2567" y="15994"/>
                    <a:pt x="2070" y="16830"/>
                    <a:pt x="2288" y="17685"/>
                  </a:cubicBezTo>
                  <a:lnTo>
                    <a:pt x="2408" y="18123"/>
                  </a:lnTo>
                  <a:cubicBezTo>
                    <a:pt x="2589" y="18833"/>
                    <a:pt x="3210" y="19297"/>
                    <a:pt x="3894" y="19297"/>
                  </a:cubicBezTo>
                  <a:cubicBezTo>
                    <a:pt x="4034" y="19297"/>
                    <a:pt x="4176" y="19277"/>
                    <a:pt x="4317" y="19237"/>
                  </a:cubicBezTo>
                  <a:lnTo>
                    <a:pt x="17785" y="15756"/>
                  </a:lnTo>
                  <a:lnTo>
                    <a:pt x="21027" y="14920"/>
                  </a:lnTo>
                  <a:lnTo>
                    <a:pt x="21027" y="3243"/>
                  </a:lnTo>
                  <a:lnTo>
                    <a:pt x="20928" y="3243"/>
                  </a:lnTo>
                  <a:cubicBezTo>
                    <a:pt x="20928" y="1453"/>
                    <a:pt x="19496" y="1"/>
                    <a:pt x="177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-802752">
              <a:off x="5495109" y="1716673"/>
              <a:ext cx="428982" cy="396154"/>
            </a:xfrm>
            <a:custGeom>
              <a:rect b="b" l="l" r="r" t="t"/>
              <a:pathLst>
                <a:path extrusionOk="0" h="13926" w="15080">
                  <a:moveTo>
                    <a:pt x="12314" y="1"/>
                  </a:moveTo>
                  <a:lnTo>
                    <a:pt x="1" y="3183"/>
                  </a:lnTo>
                  <a:lnTo>
                    <a:pt x="2786" y="13925"/>
                  </a:lnTo>
                  <a:lnTo>
                    <a:pt x="15079" y="10743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-802752">
              <a:off x="5224027" y="1833609"/>
              <a:ext cx="424999" cy="465792"/>
            </a:xfrm>
            <a:custGeom>
              <a:rect b="b" l="l" r="r" t="t"/>
              <a:pathLst>
                <a:path extrusionOk="0" h="16374" w="14940">
                  <a:moveTo>
                    <a:pt x="8090" y="1"/>
                  </a:moveTo>
                  <a:cubicBezTo>
                    <a:pt x="7632" y="1"/>
                    <a:pt x="7131" y="63"/>
                    <a:pt x="6585" y="205"/>
                  </a:cubicBezTo>
                  <a:lnTo>
                    <a:pt x="1552" y="1498"/>
                  </a:lnTo>
                  <a:cubicBezTo>
                    <a:pt x="577" y="1737"/>
                    <a:pt x="0" y="2712"/>
                    <a:pt x="259" y="3686"/>
                  </a:cubicBezTo>
                  <a:lnTo>
                    <a:pt x="3183" y="15025"/>
                  </a:lnTo>
                  <a:cubicBezTo>
                    <a:pt x="3401" y="15848"/>
                    <a:pt x="4116" y="16373"/>
                    <a:pt x="4920" y="16373"/>
                  </a:cubicBezTo>
                  <a:cubicBezTo>
                    <a:pt x="5068" y="16373"/>
                    <a:pt x="5219" y="16355"/>
                    <a:pt x="5371" y="16318"/>
                  </a:cubicBezTo>
                  <a:lnTo>
                    <a:pt x="13408" y="14229"/>
                  </a:lnTo>
                  <a:cubicBezTo>
                    <a:pt x="14383" y="13971"/>
                    <a:pt x="14940" y="13016"/>
                    <a:pt x="14701" y="12041"/>
                  </a:cubicBezTo>
                  <a:lnTo>
                    <a:pt x="12513" y="3527"/>
                  </a:lnTo>
                  <a:cubicBezTo>
                    <a:pt x="12288" y="2716"/>
                    <a:pt x="11105" y="1"/>
                    <a:pt x="8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 rot="-802752">
              <a:off x="5012378" y="2241754"/>
              <a:ext cx="484994" cy="200950"/>
            </a:xfrm>
            <a:custGeom>
              <a:rect b="b" l="l" r="r" t="t"/>
              <a:pathLst>
                <a:path extrusionOk="0" h="7064" w="17049">
                  <a:moveTo>
                    <a:pt x="15177" y="1"/>
                  </a:moveTo>
                  <a:cubicBezTo>
                    <a:pt x="15047" y="1"/>
                    <a:pt x="14914" y="17"/>
                    <a:pt x="14781" y="51"/>
                  </a:cubicBezTo>
                  <a:lnTo>
                    <a:pt x="1333" y="3532"/>
                  </a:lnTo>
                  <a:cubicBezTo>
                    <a:pt x="518" y="3751"/>
                    <a:pt x="1" y="4606"/>
                    <a:pt x="219" y="5442"/>
                  </a:cubicBezTo>
                  <a:lnTo>
                    <a:pt x="339" y="5899"/>
                  </a:lnTo>
                  <a:cubicBezTo>
                    <a:pt x="523" y="6588"/>
                    <a:pt x="1162" y="7064"/>
                    <a:pt x="1859" y="7064"/>
                  </a:cubicBezTo>
                  <a:cubicBezTo>
                    <a:pt x="1987" y="7064"/>
                    <a:pt x="2118" y="7047"/>
                    <a:pt x="2248" y="7013"/>
                  </a:cubicBezTo>
                  <a:lnTo>
                    <a:pt x="15716" y="3532"/>
                  </a:lnTo>
                  <a:cubicBezTo>
                    <a:pt x="16531" y="3313"/>
                    <a:pt x="17049" y="2458"/>
                    <a:pt x="16830" y="1622"/>
                  </a:cubicBezTo>
                  <a:lnTo>
                    <a:pt x="16710" y="1165"/>
                  </a:lnTo>
                  <a:cubicBezTo>
                    <a:pt x="16509" y="476"/>
                    <a:pt x="15882" y="1"/>
                    <a:pt x="15177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 rot="-802752">
              <a:off x="5044820" y="2394199"/>
              <a:ext cx="71886" cy="75470"/>
            </a:xfrm>
            <a:custGeom>
              <a:rect b="b" l="l" r="r" t="t"/>
              <a:pathLst>
                <a:path extrusionOk="0" h="2653" w="2527">
                  <a:moveTo>
                    <a:pt x="1399" y="0"/>
                  </a:moveTo>
                  <a:cubicBezTo>
                    <a:pt x="1325" y="0"/>
                    <a:pt x="1244" y="11"/>
                    <a:pt x="1154" y="33"/>
                  </a:cubicBezTo>
                  <a:cubicBezTo>
                    <a:pt x="458" y="232"/>
                    <a:pt x="0" y="948"/>
                    <a:pt x="160" y="1645"/>
                  </a:cubicBezTo>
                  <a:cubicBezTo>
                    <a:pt x="330" y="2258"/>
                    <a:pt x="881" y="2653"/>
                    <a:pt x="1485" y="2653"/>
                  </a:cubicBezTo>
                  <a:cubicBezTo>
                    <a:pt x="1586" y="2653"/>
                    <a:pt x="1688" y="2642"/>
                    <a:pt x="1791" y="2619"/>
                  </a:cubicBezTo>
                  <a:cubicBezTo>
                    <a:pt x="2527" y="2420"/>
                    <a:pt x="2407" y="1843"/>
                    <a:pt x="2228" y="1127"/>
                  </a:cubicBezTo>
                  <a:cubicBezTo>
                    <a:pt x="2072" y="518"/>
                    <a:pt x="1915" y="0"/>
                    <a:pt x="139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 rot="-802752">
              <a:off x="4930798" y="2157860"/>
              <a:ext cx="486132" cy="201149"/>
            </a:xfrm>
            <a:custGeom>
              <a:rect b="b" l="l" r="r" t="t"/>
              <a:pathLst>
                <a:path extrusionOk="0" h="7071" w="17089">
                  <a:moveTo>
                    <a:pt x="15233" y="1"/>
                  </a:moveTo>
                  <a:cubicBezTo>
                    <a:pt x="15098" y="1"/>
                    <a:pt x="14960" y="19"/>
                    <a:pt x="14821" y="58"/>
                  </a:cubicBezTo>
                  <a:lnTo>
                    <a:pt x="1354" y="3539"/>
                  </a:lnTo>
                  <a:cubicBezTo>
                    <a:pt x="538" y="3758"/>
                    <a:pt x="1" y="4593"/>
                    <a:pt x="240" y="5449"/>
                  </a:cubicBezTo>
                  <a:lnTo>
                    <a:pt x="359" y="5886"/>
                  </a:lnTo>
                  <a:cubicBezTo>
                    <a:pt x="544" y="6592"/>
                    <a:pt x="1183" y="7071"/>
                    <a:pt x="1880" y="7071"/>
                  </a:cubicBezTo>
                  <a:cubicBezTo>
                    <a:pt x="2008" y="7071"/>
                    <a:pt x="2139" y="7054"/>
                    <a:pt x="2269" y="7020"/>
                  </a:cubicBezTo>
                  <a:lnTo>
                    <a:pt x="15756" y="3539"/>
                  </a:lnTo>
                  <a:cubicBezTo>
                    <a:pt x="16572" y="3300"/>
                    <a:pt x="17089" y="2465"/>
                    <a:pt x="16870" y="1610"/>
                  </a:cubicBezTo>
                  <a:lnTo>
                    <a:pt x="16751" y="1172"/>
                  </a:lnTo>
                  <a:cubicBezTo>
                    <a:pt x="16551" y="489"/>
                    <a:pt x="15932" y="1"/>
                    <a:pt x="1523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 rot="-802752">
              <a:off x="4965395" y="2309617"/>
              <a:ext cx="71317" cy="75698"/>
            </a:xfrm>
            <a:custGeom>
              <a:rect b="b" l="l" r="r" t="t"/>
              <a:pathLst>
                <a:path extrusionOk="0" h="2661" w="2507">
                  <a:moveTo>
                    <a:pt x="1384" y="0"/>
                  </a:moveTo>
                  <a:cubicBezTo>
                    <a:pt x="1309" y="0"/>
                    <a:pt x="1226" y="11"/>
                    <a:pt x="1134" y="33"/>
                  </a:cubicBezTo>
                  <a:cubicBezTo>
                    <a:pt x="418" y="212"/>
                    <a:pt x="0" y="948"/>
                    <a:pt x="140" y="1645"/>
                  </a:cubicBezTo>
                  <a:cubicBezTo>
                    <a:pt x="308" y="2266"/>
                    <a:pt x="858" y="2661"/>
                    <a:pt x="1457" y="2661"/>
                  </a:cubicBezTo>
                  <a:cubicBezTo>
                    <a:pt x="1567" y="2661"/>
                    <a:pt x="1679" y="2647"/>
                    <a:pt x="1791" y="2619"/>
                  </a:cubicBezTo>
                  <a:cubicBezTo>
                    <a:pt x="2507" y="2420"/>
                    <a:pt x="2388" y="1844"/>
                    <a:pt x="2208" y="1127"/>
                  </a:cubicBezTo>
                  <a:cubicBezTo>
                    <a:pt x="2052" y="518"/>
                    <a:pt x="1910" y="0"/>
                    <a:pt x="138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-802752">
              <a:off x="4925127" y="2036172"/>
              <a:ext cx="485563" cy="201149"/>
            </a:xfrm>
            <a:custGeom>
              <a:rect b="b" l="l" r="r" t="t"/>
              <a:pathLst>
                <a:path extrusionOk="0" h="7071" w="17069">
                  <a:moveTo>
                    <a:pt x="15196" y="0"/>
                  </a:moveTo>
                  <a:cubicBezTo>
                    <a:pt x="15066" y="0"/>
                    <a:pt x="14934" y="17"/>
                    <a:pt x="14801" y="51"/>
                  </a:cubicBezTo>
                  <a:lnTo>
                    <a:pt x="1353" y="3532"/>
                  </a:lnTo>
                  <a:cubicBezTo>
                    <a:pt x="538" y="3771"/>
                    <a:pt x="1" y="4606"/>
                    <a:pt x="239" y="5461"/>
                  </a:cubicBezTo>
                  <a:lnTo>
                    <a:pt x="359" y="5899"/>
                  </a:lnTo>
                  <a:cubicBezTo>
                    <a:pt x="542" y="6582"/>
                    <a:pt x="1172" y="7070"/>
                    <a:pt x="1863" y="7070"/>
                  </a:cubicBezTo>
                  <a:cubicBezTo>
                    <a:pt x="1997" y="7070"/>
                    <a:pt x="2133" y="7052"/>
                    <a:pt x="2268" y="7013"/>
                  </a:cubicBezTo>
                  <a:lnTo>
                    <a:pt x="15736" y="3532"/>
                  </a:lnTo>
                  <a:cubicBezTo>
                    <a:pt x="16551" y="3313"/>
                    <a:pt x="17069" y="2478"/>
                    <a:pt x="16850" y="1622"/>
                  </a:cubicBezTo>
                  <a:lnTo>
                    <a:pt x="16730" y="1185"/>
                  </a:lnTo>
                  <a:cubicBezTo>
                    <a:pt x="16529" y="479"/>
                    <a:pt x="15902" y="0"/>
                    <a:pt x="1519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-802752">
              <a:off x="4959242" y="2188327"/>
              <a:ext cx="71317" cy="75698"/>
            </a:xfrm>
            <a:custGeom>
              <a:rect b="b" l="l" r="r" t="t"/>
              <a:pathLst>
                <a:path extrusionOk="0" h="2661" w="2507">
                  <a:moveTo>
                    <a:pt x="1379" y="1"/>
                  </a:moveTo>
                  <a:cubicBezTo>
                    <a:pt x="1305" y="1"/>
                    <a:pt x="1224" y="12"/>
                    <a:pt x="1134" y="34"/>
                  </a:cubicBezTo>
                  <a:cubicBezTo>
                    <a:pt x="418" y="233"/>
                    <a:pt x="0" y="949"/>
                    <a:pt x="139" y="1645"/>
                  </a:cubicBezTo>
                  <a:cubicBezTo>
                    <a:pt x="308" y="2253"/>
                    <a:pt x="849" y="2660"/>
                    <a:pt x="1459" y="2660"/>
                  </a:cubicBezTo>
                  <a:cubicBezTo>
                    <a:pt x="1568" y="2660"/>
                    <a:pt x="1679" y="2647"/>
                    <a:pt x="1791" y="2620"/>
                  </a:cubicBezTo>
                  <a:cubicBezTo>
                    <a:pt x="2507" y="2421"/>
                    <a:pt x="2387" y="1844"/>
                    <a:pt x="2208" y="1128"/>
                  </a:cubicBezTo>
                  <a:cubicBezTo>
                    <a:pt x="2052" y="519"/>
                    <a:pt x="1895" y="1"/>
                    <a:pt x="1379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-802752">
              <a:off x="4933624" y="1905674"/>
              <a:ext cx="484994" cy="200950"/>
            </a:xfrm>
            <a:custGeom>
              <a:rect b="b" l="l" r="r" t="t"/>
              <a:pathLst>
                <a:path extrusionOk="0" h="7064" w="17049">
                  <a:moveTo>
                    <a:pt x="15190" y="0"/>
                  </a:moveTo>
                  <a:cubicBezTo>
                    <a:pt x="15061" y="0"/>
                    <a:pt x="14931" y="16"/>
                    <a:pt x="14801" y="50"/>
                  </a:cubicBezTo>
                  <a:lnTo>
                    <a:pt x="1333" y="3532"/>
                  </a:lnTo>
                  <a:cubicBezTo>
                    <a:pt x="518" y="3750"/>
                    <a:pt x="0" y="4606"/>
                    <a:pt x="219" y="5441"/>
                  </a:cubicBezTo>
                  <a:lnTo>
                    <a:pt x="339" y="5899"/>
                  </a:lnTo>
                  <a:cubicBezTo>
                    <a:pt x="540" y="6587"/>
                    <a:pt x="1167" y="7063"/>
                    <a:pt x="1872" y="7063"/>
                  </a:cubicBezTo>
                  <a:cubicBezTo>
                    <a:pt x="2002" y="7063"/>
                    <a:pt x="2135" y="7047"/>
                    <a:pt x="2268" y="7013"/>
                  </a:cubicBezTo>
                  <a:lnTo>
                    <a:pt x="15716" y="3532"/>
                  </a:lnTo>
                  <a:cubicBezTo>
                    <a:pt x="16531" y="3313"/>
                    <a:pt x="17048" y="2457"/>
                    <a:pt x="16830" y="1622"/>
                  </a:cubicBezTo>
                  <a:lnTo>
                    <a:pt x="16710" y="1164"/>
                  </a:lnTo>
                  <a:cubicBezTo>
                    <a:pt x="16525" y="476"/>
                    <a:pt x="15887" y="0"/>
                    <a:pt x="15190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-802752">
              <a:off x="4967178" y="2057894"/>
              <a:ext cx="71317" cy="75498"/>
            </a:xfrm>
            <a:custGeom>
              <a:rect b="b" l="l" r="r" t="t"/>
              <a:pathLst>
                <a:path extrusionOk="0" h="2654" w="2507">
                  <a:moveTo>
                    <a:pt x="1398" y="1"/>
                  </a:moveTo>
                  <a:cubicBezTo>
                    <a:pt x="1324" y="1"/>
                    <a:pt x="1243" y="11"/>
                    <a:pt x="1154" y="34"/>
                  </a:cubicBezTo>
                  <a:cubicBezTo>
                    <a:pt x="418" y="233"/>
                    <a:pt x="0" y="949"/>
                    <a:pt x="159" y="1645"/>
                  </a:cubicBezTo>
                  <a:cubicBezTo>
                    <a:pt x="330" y="2259"/>
                    <a:pt x="880" y="2653"/>
                    <a:pt x="1485" y="2653"/>
                  </a:cubicBezTo>
                  <a:cubicBezTo>
                    <a:pt x="1586" y="2653"/>
                    <a:pt x="1688" y="2642"/>
                    <a:pt x="1790" y="2620"/>
                  </a:cubicBezTo>
                  <a:cubicBezTo>
                    <a:pt x="2506" y="2421"/>
                    <a:pt x="2387" y="1844"/>
                    <a:pt x="2208" y="1128"/>
                  </a:cubicBezTo>
                  <a:cubicBezTo>
                    <a:pt x="2069" y="519"/>
                    <a:pt x="1914" y="1"/>
                    <a:pt x="139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802752">
              <a:off x="5564976" y="1448932"/>
              <a:ext cx="939407" cy="588541"/>
            </a:xfrm>
            <a:custGeom>
              <a:rect b="b" l="l" r="r" t="t"/>
              <a:pathLst>
                <a:path extrusionOk="0" h="20689" w="33023">
                  <a:moveTo>
                    <a:pt x="29680" y="0"/>
                  </a:moveTo>
                  <a:lnTo>
                    <a:pt x="1" y="7659"/>
                  </a:lnTo>
                  <a:lnTo>
                    <a:pt x="737" y="10484"/>
                  </a:lnTo>
                  <a:lnTo>
                    <a:pt x="4317" y="10344"/>
                  </a:lnTo>
                  <a:lnTo>
                    <a:pt x="1075" y="11757"/>
                  </a:lnTo>
                  <a:lnTo>
                    <a:pt x="3362" y="20689"/>
                  </a:lnTo>
                  <a:lnTo>
                    <a:pt x="33022" y="13030"/>
                  </a:lnTo>
                  <a:lnTo>
                    <a:pt x="296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-802752">
              <a:off x="5606716" y="1766011"/>
              <a:ext cx="57179" cy="51887"/>
            </a:xfrm>
            <a:custGeom>
              <a:rect b="b" l="l" r="r" t="t"/>
              <a:pathLst>
                <a:path extrusionOk="0" h="1824" w="2010">
                  <a:moveTo>
                    <a:pt x="998" y="0"/>
                  </a:moveTo>
                  <a:cubicBezTo>
                    <a:pt x="925" y="0"/>
                    <a:pt x="851" y="9"/>
                    <a:pt x="776" y="27"/>
                  </a:cubicBezTo>
                  <a:cubicBezTo>
                    <a:pt x="279" y="146"/>
                    <a:pt x="1" y="643"/>
                    <a:pt x="120" y="1141"/>
                  </a:cubicBezTo>
                  <a:cubicBezTo>
                    <a:pt x="222" y="1547"/>
                    <a:pt x="597" y="1823"/>
                    <a:pt x="1013" y="1823"/>
                  </a:cubicBezTo>
                  <a:cubicBezTo>
                    <a:pt x="1086" y="1823"/>
                    <a:pt x="1160" y="1815"/>
                    <a:pt x="1234" y="1797"/>
                  </a:cubicBezTo>
                  <a:cubicBezTo>
                    <a:pt x="1711" y="1678"/>
                    <a:pt x="2010" y="1180"/>
                    <a:pt x="1890" y="683"/>
                  </a:cubicBezTo>
                  <a:cubicBezTo>
                    <a:pt x="1789" y="277"/>
                    <a:pt x="1414" y="0"/>
                    <a:pt x="9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rot="-802752">
              <a:off x="5616260" y="1774858"/>
              <a:ext cx="36810" cy="33738"/>
            </a:xfrm>
            <a:custGeom>
              <a:rect b="b" l="l" r="r" t="t"/>
              <a:pathLst>
                <a:path extrusionOk="0" h="1186" w="1294">
                  <a:moveTo>
                    <a:pt x="658" y="0"/>
                  </a:moveTo>
                  <a:cubicBezTo>
                    <a:pt x="606" y="0"/>
                    <a:pt x="552" y="6"/>
                    <a:pt x="498" y="19"/>
                  </a:cubicBezTo>
                  <a:cubicBezTo>
                    <a:pt x="200" y="119"/>
                    <a:pt x="1" y="437"/>
                    <a:pt x="80" y="735"/>
                  </a:cubicBezTo>
                  <a:cubicBezTo>
                    <a:pt x="149" y="1027"/>
                    <a:pt x="395" y="1185"/>
                    <a:pt x="665" y="1185"/>
                  </a:cubicBezTo>
                  <a:cubicBezTo>
                    <a:pt x="709" y="1185"/>
                    <a:pt x="753" y="1181"/>
                    <a:pt x="797" y="1173"/>
                  </a:cubicBezTo>
                  <a:cubicBezTo>
                    <a:pt x="1135" y="1093"/>
                    <a:pt x="1294" y="775"/>
                    <a:pt x="1234" y="437"/>
                  </a:cubicBezTo>
                  <a:cubicBezTo>
                    <a:pt x="1167" y="169"/>
                    <a:pt x="932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463869" y="3482481"/>
              <a:ext cx="262599" cy="388564"/>
            </a:xfrm>
            <a:custGeom>
              <a:rect b="b" l="l" r="r" t="t"/>
              <a:pathLst>
                <a:path extrusionOk="0" h="13659" w="9231">
                  <a:moveTo>
                    <a:pt x="6901" y="0"/>
                  </a:moveTo>
                  <a:cubicBezTo>
                    <a:pt x="6183" y="0"/>
                    <a:pt x="5484" y="401"/>
                    <a:pt x="5132" y="1090"/>
                  </a:cubicBezTo>
                  <a:lnTo>
                    <a:pt x="497" y="10738"/>
                  </a:lnTo>
                  <a:cubicBezTo>
                    <a:pt x="0" y="11713"/>
                    <a:pt x="398" y="12906"/>
                    <a:pt x="1373" y="13404"/>
                  </a:cubicBezTo>
                  <a:lnTo>
                    <a:pt x="1472" y="13443"/>
                  </a:lnTo>
                  <a:cubicBezTo>
                    <a:pt x="1759" y="13590"/>
                    <a:pt x="2064" y="13658"/>
                    <a:pt x="2366" y="13658"/>
                  </a:cubicBezTo>
                  <a:cubicBezTo>
                    <a:pt x="3089" y="13658"/>
                    <a:pt x="3787" y="13262"/>
                    <a:pt x="4138" y="12588"/>
                  </a:cubicBezTo>
                  <a:lnTo>
                    <a:pt x="8733" y="2940"/>
                  </a:lnTo>
                  <a:cubicBezTo>
                    <a:pt x="9230" y="1965"/>
                    <a:pt x="8832" y="772"/>
                    <a:pt x="7858" y="274"/>
                  </a:cubicBezTo>
                  <a:lnTo>
                    <a:pt x="7778" y="215"/>
                  </a:lnTo>
                  <a:cubicBezTo>
                    <a:pt x="7498" y="69"/>
                    <a:pt x="7198" y="0"/>
                    <a:pt x="690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3556096" y="2934611"/>
              <a:ext cx="982434" cy="1105072"/>
            </a:xfrm>
            <a:custGeom>
              <a:rect b="b" l="l" r="r" t="t"/>
              <a:pathLst>
                <a:path extrusionOk="0" h="38846" w="34535">
                  <a:moveTo>
                    <a:pt x="15502" y="1"/>
                  </a:moveTo>
                  <a:cubicBezTo>
                    <a:pt x="15382" y="1"/>
                    <a:pt x="15261" y="7"/>
                    <a:pt x="15139" y="19"/>
                  </a:cubicBezTo>
                  <a:cubicBezTo>
                    <a:pt x="13090" y="217"/>
                    <a:pt x="11598" y="2028"/>
                    <a:pt x="11797" y="4057"/>
                  </a:cubicBezTo>
                  <a:cubicBezTo>
                    <a:pt x="11876" y="4892"/>
                    <a:pt x="12235" y="5608"/>
                    <a:pt x="12732" y="6185"/>
                  </a:cubicBezTo>
                  <a:lnTo>
                    <a:pt x="3044" y="7120"/>
                  </a:lnTo>
                  <a:cubicBezTo>
                    <a:pt x="1294" y="7299"/>
                    <a:pt x="1" y="8871"/>
                    <a:pt x="160" y="10661"/>
                  </a:cubicBezTo>
                  <a:lnTo>
                    <a:pt x="2646" y="35945"/>
                  </a:lnTo>
                  <a:cubicBezTo>
                    <a:pt x="2814" y="37605"/>
                    <a:pt x="4207" y="38846"/>
                    <a:pt x="5856" y="38846"/>
                  </a:cubicBezTo>
                  <a:cubicBezTo>
                    <a:pt x="5966" y="38846"/>
                    <a:pt x="6076" y="38840"/>
                    <a:pt x="6187" y="38829"/>
                  </a:cubicBezTo>
                  <a:lnTo>
                    <a:pt x="31471" y="36343"/>
                  </a:lnTo>
                  <a:cubicBezTo>
                    <a:pt x="33241" y="36164"/>
                    <a:pt x="34534" y="34592"/>
                    <a:pt x="34355" y="32802"/>
                  </a:cubicBezTo>
                  <a:lnTo>
                    <a:pt x="33480" y="24029"/>
                  </a:lnTo>
                  <a:cubicBezTo>
                    <a:pt x="33042" y="24248"/>
                    <a:pt x="32565" y="24387"/>
                    <a:pt x="32068" y="24427"/>
                  </a:cubicBezTo>
                  <a:cubicBezTo>
                    <a:pt x="31931" y="24440"/>
                    <a:pt x="31795" y="24446"/>
                    <a:pt x="31661" y="24446"/>
                  </a:cubicBezTo>
                  <a:cubicBezTo>
                    <a:pt x="29544" y="24446"/>
                    <a:pt x="27737" y="22857"/>
                    <a:pt x="27512" y="20687"/>
                  </a:cubicBezTo>
                  <a:cubicBezTo>
                    <a:pt x="27293" y="18439"/>
                    <a:pt x="28984" y="16390"/>
                    <a:pt x="31272" y="16171"/>
                  </a:cubicBezTo>
                  <a:cubicBezTo>
                    <a:pt x="31401" y="16162"/>
                    <a:pt x="31529" y="16157"/>
                    <a:pt x="31656" y="16157"/>
                  </a:cubicBezTo>
                  <a:cubicBezTo>
                    <a:pt x="32036" y="16157"/>
                    <a:pt x="32406" y="16201"/>
                    <a:pt x="32764" y="16291"/>
                  </a:cubicBezTo>
                  <a:lnTo>
                    <a:pt x="31889" y="7518"/>
                  </a:lnTo>
                  <a:cubicBezTo>
                    <a:pt x="31739" y="5858"/>
                    <a:pt x="30348" y="4617"/>
                    <a:pt x="28698" y="4617"/>
                  </a:cubicBezTo>
                  <a:cubicBezTo>
                    <a:pt x="28589" y="4617"/>
                    <a:pt x="28479" y="4623"/>
                    <a:pt x="28368" y="4634"/>
                  </a:cubicBezTo>
                  <a:lnTo>
                    <a:pt x="18700" y="5589"/>
                  </a:lnTo>
                  <a:cubicBezTo>
                    <a:pt x="19098" y="4932"/>
                    <a:pt x="19257" y="4136"/>
                    <a:pt x="19197" y="3341"/>
                  </a:cubicBezTo>
                  <a:cubicBezTo>
                    <a:pt x="19010" y="1433"/>
                    <a:pt x="17382" y="1"/>
                    <a:pt x="1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604770" y="3551609"/>
              <a:ext cx="587981" cy="540815"/>
            </a:xfrm>
            <a:custGeom>
              <a:rect b="b" l="l" r="r" t="t"/>
              <a:pathLst>
                <a:path extrusionOk="0" h="19011" w="20669">
                  <a:moveTo>
                    <a:pt x="16782" y="1"/>
                  </a:moveTo>
                  <a:cubicBezTo>
                    <a:pt x="16653" y="1"/>
                    <a:pt x="16522" y="18"/>
                    <a:pt x="16392" y="52"/>
                  </a:cubicBezTo>
                  <a:lnTo>
                    <a:pt x="2905" y="3494"/>
                  </a:lnTo>
                  <a:lnTo>
                    <a:pt x="0" y="4230"/>
                  </a:lnTo>
                  <a:lnTo>
                    <a:pt x="1174" y="16245"/>
                  </a:lnTo>
                  <a:cubicBezTo>
                    <a:pt x="1373" y="17618"/>
                    <a:pt x="2467" y="18732"/>
                    <a:pt x="3820" y="19010"/>
                  </a:cubicBezTo>
                  <a:lnTo>
                    <a:pt x="17207" y="15589"/>
                  </a:lnTo>
                  <a:cubicBezTo>
                    <a:pt x="18043" y="15370"/>
                    <a:pt x="18540" y="14534"/>
                    <a:pt x="18321" y="13699"/>
                  </a:cubicBezTo>
                  <a:lnTo>
                    <a:pt x="18202" y="13261"/>
                  </a:lnTo>
                  <a:cubicBezTo>
                    <a:pt x="18020" y="12551"/>
                    <a:pt x="17400" y="12087"/>
                    <a:pt x="16727" y="12087"/>
                  </a:cubicBezTo>
                  <a:cubicBezTo>
                    <a:pt x="16590" y="12087"/>
                    <a:pt x="16451" y="12107"/>
                    <a:pt x="16312" y="12147"/>
                  </a:cubicBezTo>
                  <a:lnTo>
                    <a:pt x="8355" y="14176"/>
                  </a:lnTo>
                  <a:lnTo>
                    <a:pt x="8296" y="13957"/>
                  </a:lnTo>
                  <a:lnTo>
                    <a:pt x="8276" y="13858"/>
                  </a:lnTo>
                  <a:lnTo>
                    <a:pt x="18580" y="11252"/>
                  </a:lnTo>
                  <a:cubicBezTo>
                    <a:pt x="19416" y="11013"/>
                    <a:pt x="19913" y="10178"/>
                    <a:pt x="19694" y="9362"/>
                  </a:cubicBezTo>
                  <a:lnTo>
                    <a:pt x="19575" y="8905"/>
                  </a:lnTo>
                  <a:cubicBezTo>
                    <a:pt x="19575" y="8865"/>
                    <a:pt x="19555" y="8805"/>
                    <a:pt x="19515" y="8765"/>
                  </a:cubicBezTo>
                  <a:cubicBezTo>
                    <a:pt x="19515" y="8726"/>
                    <a:pt x="19515" y="8726"/>
                    <a:pt x="19495" y="8706"/>
                  </a:cubicBezTo>
                  <a:cubicBezTo>
                    <a:pt x="19475" y="8686"/>
                    <a:pt x="19475" y="8626"/>
                    <a:pt x="19455" y="8606"/>
                  </a:cubicBezTo>
                  <a:cubicBezTo>
                    <a:pt x="19455" y="8606"/>
                    <a:pt x="19455" y="8586"/>
                    <a:pt x="19416" y="8586"/>
                  </a:cubicBezTo>
                  <a:cubicBezTo>
                    <a:pt x="19396" y="8527"/>
                    <a:pt x="19376" y="8507"/>
                    <a:pt x="19356" y="8467"/>
                  </a:cubicBezTo>
                  <a:cubicBezTo>
                    <a:pt x="19356" y="8467"/>
                    <a:pt x="19356" y="8427"/>
                    <a:pt x="19316" y="8427"/>
                  </a:cubicBezTo>
                  <a:cubicBezTo>
                    <a:pt x="19296" y="8407"/>
                    <a:pt x="19276" y="8387"/>
                    <a:pt x="19276" y="8328"/>
                  </a:cubicBezTo>
                  <a:cubicBezTo>
                    <a:pt x="19276" y="8308"/>
                    <a:pt x="19256" y="8308"/>
                    <a:pt x="19256" y="8288"/>
                  </a:cubicBezTo>
                  <a:cubicBezTo>
                    <a:pt x="19217" y="8268"/>
                    <a:pt x="19217" y="8228"/>
                    <a:pt x="19197" y="8208"/>
                  </a:cubicBezTo>
                  <a:cubicBezTo>
                    <a:pt x="19197" y="8189"/>
                    <a:pt x="19177" y="8189"/>
                    <a:pt x="19177" y="8169"/>
                  </a:cubicBezTo>
                  <a:cubicBezTo>
                    <a:pt x="19157" y="8129"/>
                    <a:pt x="19117" y="8109"/>
                    <a:pt x="19077" y="8089"/>
                  </a:cubicBezTo>
                  <a:lnTo>
                    <a:pt x="19018" y="8029"/>
                  </a:lnTo>
                  <a:lnTo>
                    <a:pt x="18978" y="7990"/>
                  </a:lnTo>
                  <a:lnTo>
                    <a:pt x="18918" y="7930"/>
                  </a:lnTo>
                  <a:cubicBezTo>
                    <a:pt x="18898" y="7930"/>
                    <a:pt x="18898" y="7910"/>
                    <a:pt x="18878" y="7910"/>
                  </a:cubicBezTo>
                  <a:cubicBezTo>
                    <a:pt x="18799" y="7870"/>
                    <a:pt x="18719" y="7811"/>
                    <a:pt x="18660" y="7791"/>
                  </a:cubicBezTo>
                  <a:cubicBezTo>
                    <a:pt x="18620" y="7791"/>
                    <a:pt x="18620" y="7791"/>
                    <a:pt x="18600" y="7771"/>
                  </a:cubicBezTo>
                  <a:cubicBezTo>
                    <a:pt x="18580" y="7771"/>
                    <a:pt x="18540" y="7731"/>
                    <a:pt x="18520" y="7731"/>
                  </a:cubicBezTo>
                  <a:lnTo>
                    <a:pt x="18501" y="7731"/>
                  </a:lnTo>
                  <a:cubicBezTo>
                    <a:pt x="18461" y="7711"/>
                    <a:pt x="18381" y="7711"/>
                    <a:pt x="18321" y="7691"/>
                  </a:cubicBezTo>
                  <a:lnTo>
                    <a:pt x="18302" y="7691"/>
                  </a:lnTo>
                  <a:cubicBezTo>
                    <a:pt x="18219" y="7683"/>
                    <a:pt x="18133" y="7678"/>
                    <a:pt x="18046" y="7678"/>
                  </a:cubicBezTo>
                  <a:cubicBezTo>
                    <a:pt x="17921" y="7678"/>
                    <a:pt x="17793" y="7688"/>
                    <a:pt x="17665" y="7711"/>
                  </a:cubicBezTo>
                  <a:lnTo>
                    <a:pt x="7361" y="10357"/>
                  </a:lnTo>
                  <a:lnTo>
                    <a:pt x="7281" y="10078"/>
                  </a:lnTo>
                  <a:lnTo>
                    <a:pt x="19316" y="7015"/>
                  </a:lnTo>
                  <a:cubicBezTo>
                    <a:pt x="20172" y="6796"/>
                    <a:pt x="20669" y="5941"/>
                    <a:pt x="20450" y="5125"/>
                  </a:cubicBezTo>
                  <a:lnTo>
                    <a:pt x="20311" y="4687"/>
                  </a:lnTo>
                  <a:cubicBezTo>
                    <a:pt x="20127" y="3968"/>
                    <a:pt x="19507" y="3502"/>
                    <a:pt x="18817" y="3502"/>
                  </a:cubicBezTo>
                  <a:cubicBezTo>
                    <a:pt x="18687" y="3502"/>
                    <a:pt x="18554" y="3519"/>
                    <a:pt x="18421" y="3554"/>
                  </a:cubicBezTo>
                  <a:lnTo>
                    <a:pt x="6386" y="6617"/>
                  </a:lnTo>
                  <a:lnTo>
                    <a:pt x="6326" y="6299"/>
                  </a:lnTo>
                  <a:lnTo>
                    <a:pt x="17287" y="3514"/>
                  </a:lnTo>
                  <a:cubicBezTo>
                    <a:pt x="18123" y="3295"/>
                    <a:pt x="18620" y="2440"/>
                    <a:pt x="18401" y="1624"/>
                  </a:cubicBezTo>
                  <a:lnTo>
                    <a:pt x="18282" y="1166"/>
                  </a:lnTo>
                  <a:cubicBezTo>
                    <a:pt x="18098" y="464"/>
                    <a:pt x="17464" y="1"/>
                    <a:pt x="16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176379" y="3823026"/>
              <a:ext cx="448219" cy="421051"/>
            </a:xfrm>
            <a:custGeom>
              <a:rect b="b" l="l" r="r" t="t"/>
              <a:pathLst>
                <a:path extrusionOk="0" h="14801" w="15756">
                  <a:moveTo>
                    <a:pt x="11936" y="0"/>
                  </a:moveTo>
                  <a:lnTo>
                    <a:pt x="1" y="4397"/>
                  </a:lnTo>
                  <a:lnTo>
                    <a:pt x="3840" y="14800"/>
                  </a:lnTo>
                  <a:lnTo>
                    <a:pt x="15756" y="10404"/>
                  </a:lnTo>
                  <a:lnTo>
                    <a:pt x="11936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465548" y="3680077"/>
              <a:ext cx="452742" cy="473765"/>
            </a:xfrm>
            <a:custGeom>
              <a:rect b="b" l="l" r="r" t="t"/>
              <a:pathLst>
                <a:path extrusionOk="0" h="16654" w="15915">
                  <a:moveTo>
                    <a:pt x="9811" y="1"/>
                  </a:moveTo>
                  <a:cubicBezTo>
                    <a:pt x="9604" y="1"/>
                    <a:pt x="9394" y="37"/>
                    <a:pt x="9191" y="112"/>
                  </a:cubicBezTo>
                  <a:lnTo>
                    <a:pt x="1413" y="2976"/>
                  </a:lnTo>
                  <a:cubicBezTo>
                    <a:pt x="458" y="3314"/>
                    <a:pt x="1" y="4369"/>
                    <a:pt x="339" y="5284"/>
                  </a:cubicBezTo>
                  <a:lnTo>
                    <a:pt x="3382" y="13539"/>
                  </a:lnTo>
                  <a:cubicBezTo>
                    <a:pt x="3644" y="14324"/>
                    <a:pt x="4967" y="16653"/>
                    <a:pt x="7648" y="16653"/>
                  </a:cubicBezTo>
                  <a:cubicBezTo>
                    <a:pt x="8230" y="16653"/>
                    <a:pt x="8876" y="16543"/>
                    <a:pt x="9589" y="16285"/>
                  </a:cubicBezTo>
                  <a:lnTo>
                    <a:pt x="14483" y="14494"/>
                  </a:lnTo>
                  <a:cubicBezTo>
                    <a:pt x="15437" y="14136"/>
                    <a:pt x="15915" y="13102"/>
                    <a:pt x="15557" y="12167"/>
                  </a:cubicBezTo>
                  <a:lnTo>
                    <a:pt x="11499" y="1186"/>
                  </a:lnTo>
                  <a:cubicBezTo>
                    <a:pt x="11235" y="443"/>
                    <a:pt x="10539" y="1"/>
                    <a:pt x="9811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669829" y="3552035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16" y="1"/>
                  </a:moveTo>
                  <a:cubicBezTo>
                    <a:pt x="14634" y="1"/>
                    <a:pt x="14448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0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0"/>
                    <a:pt x="16751" y="2285"/>
                    <a:pt x="16452" y="145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1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051822" y="3567909"/>
              <a:ext cx="76438" cy="75329"/>
            </a:xfrm>
            <a:custGeom>
              <a:rect b="b" l="l" r="r" t="t"/>
              <a:pathLst>
                <a:path extrusionOk="0" h="2648" w="2687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892"/>
                    <a:pt x="458" y="1588"/>
                  </a:cubicBezTo>
                  <a:cubicBezTo>
                    <a:pt x="673" y="2166"/>
                    <a:pt x="873" y="2647"/>
                    <a:pt x="1333" y="2647"/>
                  </a:cubicBezTo>
                  <a:cubicBezTo>
                    <a:pt x="1427" y="2647"/>
                    <a:pt x="1533" y="2627"/>
                    <a:pt x="1652" y="2583"/>
                  </a:cubicBezTo>
                  <a:cubicBezTo>
                    <a:pt x="232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3738302" y="3645969"/>
              <a:ext cx="477093" cy="238106"/>
            </a:xfrm>
            <a:custGeom>
              <a:rect b="b" l="l" r="r" t="t"/>
              <a:pathLst>
                <a:path extrusionOk="0" h="8370" w="16771">
                  <a:moveTo>
                    <a:pt x="14826" y="1"/>
                  </a:moveTo>
                  <a:cubicBezTo>
                    <a:pt x="14646" y="1"/>
                    <a:pt x="14463" y="32"/>
                    <a:pt x="14284" y="97"/>
                  </a:cubicBezTo>
                  <a:lnTo>
                    <a:pt x="123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78" y="7358"/>
                  </a:lnTo>
                  <a:cubicBezTo>
                    <a:pt x="711" y="7979"/>
                    <a:pt x="1307" y="8370"/>
                    <a:pt x="1946" y="8370"/>
                  </a:cubicBezTo>
                  <a:cubicBezTo>
                    <a:pt x="2125" y="8370"/>
                    <a:pt x="2308" y="8339"/>
                    <a:pt x="2488" y="8273"/>
                  </a:cubicBezTo>
                  <a:lnTo>
                    <a:pt x="15537" y="3479"/>
                  </a:lnTo>
                  <a:cubicBezTo>
                    <a:pt x="16333" y="3181"/>
                    <a:pt x="16771" y="2285"/>
                    <a:pt x="16472" y="1470"/>
                  </a:cubicBezTo>
                  <a:lnTo>
                    <a:pt x="16293" y="1012"/>
                  </a:lnTo>
                  <a:cubicBezTo>
                    <a:pt x="16060" y="391"/>
                    <a:pt x="15464" y="1"/>
                    <a:pt x="14826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120295" y="3661843"/>
              <a:ext cx="76438" cy="75699"/>
            </a:xfrm>
            <a:custGeom>
              <a:rect b="b" l="l" r="r" t="t"/>
              <a:pathLst>
                <a:path extrusionOk="0" h="2661" w="2687">
                  <a:moveTo>
                    <a:pt x="1152" y="0"/>
                  </a:moveTo>
                  <a:cubicBezTo>
                    <a:pt x="1001" y="0"/>
                    <a:pt x="847" y="25"/>
                    <a:pt x="697" y="76"/>
                  </a:cubicBezTo>
                  <a:cubicBezTo>
                    <a:pt x="1" y="335"/>
                    <a:pt x="199" y="912"/>
                    <a:pt x="458" y="1608"/>
                  </a:cubicBezTo>
                  <a:cubicBezTo>
                    <a:pt x="674" y="2190"/>
                    <a:pt x="876" y="2660"/>
                    <a:pt x="1343" y="2660"/>
                  </a:cubicBezTo>
                  <a:cubicBezTo>
                    <a:pt x="1435" y="2660"/>
                    <a:pt x="1537" y="2642"/>
                    <a:pt x="1652" y="2603"/>
                  </a:cubicBezTo>
                  <a:cubicBezTo>
                    <a:pt x="2308" y="2344"/>
                    <a:pt x="2686" y="1568"/>
                    <a:pt x="2408" y="872"/>
                  </a:cubicBezTo>
                  <a:cubicBezTo>
                    <a:pt x="2220" y="326"/>
                    <a:pt x="1703" y="0"/>
                    <a:pt x="11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728687" y="3767070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08" y="1"/>
                  </a:moveTo>
                  <a:cubicBezTo>
                    <a:pt x="14627" y="1"/>
                    <a:pt x="14443" y="32"/>
                    <a:pt x="14264" y="97"/>
                  </a:cubicBezTo>
                  <a:lnTo>
                    <a:pt x="1214" y="4891"/>
                  </a:lnTo>
                  <a:cubicBezTo>
                    <a:pt x="419" y="5190"/>
                    <a:pt x="1" y="6085"/>
                    <a:pt x="299" y="6901"/>
                  </a:cubicBezTo>
                  <a:lnTo>
                    <a:pt x="458" y="7358"/>
                  </a:lnTo>
                  <a:cubicBezTo>
                    <a:pt x="691" y="7979"/>
                    <a:pt x="1287" y="8370"/>
                    <a:pt x="1935" y="8370"/>
                  </a:cubicBezTo>
                  <a:cubicBezTo>
                    <a:pt x="2117" y="8370"/>
                    <a:pt x="2304" y="8339"/>
                    <a:pt x="2487" y="8273"/>
                  </a:cubicBezTo>
                  <a:lnTo>
                    <a:pt x="15537" y="3479"/>
                  </a:lnTo>
                  <a:cubicBezTo>
                    <a:pt x="16333" y="3181"/>
                    <a:pt x="16750" y="2286"/>
                    <a:pt x="16452" y="1450"/>
                  </a:cubicBezTo>
                  <a:lnTo>
                    <a:pt x="16273" y="1012"/>
                  </a:lnTo>
                  <a:cubicBezTo>
                    <a:pt x="16056" y="392"/>
                    <a:pt x="15451" y="1"/>
                    <a:pt x="1480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111249" y="3782944"/>
              <a:ext cx="75841" cy="75329"/>
            </a:xfrm>
            <a:custGeom>
              <a:rect b="b" l="l" r="r" t="t"/>
              <a:pathLst>
                <a:path extrusionOk="0" h="2648" w="2666">
                  <a:moveTo>
                    <a:pt x="1132" y="0"/>
                  </a:moveTo>
                  <a:cubicBezTo>
                    <a:pt x="981" y="0"/>
                    <a:pt x="827" y="25"/>
                    <a:pt x="677" y="76"/>
                  </a:cubicBezTo>
                  <a:cubicBezTo>
                    <a:pt x="0" y="335"/>
                    <a:pt x="179" y="892"/>
                    <a:pt x="418" y="1588"/>
                  </a:cubicBezTo>
                  <a:cubicBezTo>
                    <a:pt x="649" y="2166"/>
                    <a:pt x="839" y="2647"/>
                    <a:pt x="1294" y="2647"/>
                  </a:cubicBezTo>
                  <a:cubicBezTo>
                    <a:pt x="1388" y="2647"/>
                    <a:pt x="1493" y="2627"/>
                    <a:pt x="1612" y="2583"/>
                  </a:cubicBezTo>
                  <a:cubicBezTo>
                    <a:pt x="2288" y="2344"/>
                    <a:pt x="2666" y="1568"/>
                    <a:pt x="2387" y="872"/>
                  </a:cubicBezTo>
                  <a:cubicBezTo>
                    <a:pt x="2200" y="326"/>
                    <a:pt x="1683" y="0"/>
                    <a:pt x="113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3702658" y="3895539"/>
              <a:ext cx="476524" cy="238106"/>
            </a:xfrm>
            <a:custGeom>
              <a:rect b="b" l="l" r="r" t="t"/>
              <a:pathLst>
                <a:path extrusionOk="0" h="8370" w="16751">
                  <a:moveTo>
                    <a:pt x="14806" y="0"/>
                  </a:moveTo>
                  <a:cubicBezTo>
                    <a:pt x="14626" y="0"/>
                    <a:pt x="14443" y="31"/>
                    <a:pt x="14264" y="97"/>
                  </a:cubicBezTo>
                  <a:lnTo>
                    <a:pt x="1214" y="4891"/>
                  </a:lnTo>
                  <a:cubicBezTo>
                    <a:pt x="418" y="5190"/>
                    <a:pt x="1" y="6085"/>
                    <a:pt x="299" y="6920"/>
                  </a:cubicBezTo>
                  <a:lnTo>
                    <a:pt x="458" y="7358"/>
                  </a:lnTo>
                  <a:cubicBezTo>
                    <a:pt x="691" y="7979"/>
                    <a:pt x="1287" y="8369"/>
                    <a:pt x="1935" y="8369"/>
                  </a:cubicBezTo>
                  <a:cubicBezTo>
                    <a:pt x="2117" y="8369"/>
                    <a:pt x="2304" y="8338"/>
                    <a:pt x="2487" y="8273"/>
                  </a:cubicBezTo>
                  <a:lnTo>
                    <a:pt x="15537" y="3479"/>
                  </a:lnTo>
                  <a:cubicBezTo>
                    <a:pt x="16333" y="3180"/>
                    <a:pt x="16750" y="2285"/>
                    <a:pt x="16452" y="1470"/>
                  </a:cubicBezTo>
                  <a:lnTo>
                    <a:pt x="16273" y="1012"/>
                  </a:lnTo>
                  <a:cubicBezTo>
                    <a:pt x="16040" y="391"/>
                    <a:pt x="15444" y="0"/>
                    <a:pt x="14806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084651" y="3911725"/>
              <a:ext cx="75841" cy="75357"/>
            </a:xfrm>
            <a:custGeom>
              <a:rect b="b" l="l" r="r" t="t"/>
              <a:pathLst>
                <a:path extrusionOk="0" h="2649" w="2666">
                  <a:moveTo>
                    <a:pt x="1143" y="1"/>
                  </a:moveTo>
                  <a:cubicBezTo>
                    <a:pt x="988" y="1"/>
                    <a:pt x="830" y="28"/>
                    <a:pt x="677" y="85"/>
                  </a:cubicBezTo>
                  <a:cubicBezTo>
                    <a:pt x="0" y="324"/>
                    <a:pt x="179" y="901"/>
                    <a:pt x="438" y="1597"/>
                  </a:cubicBezTo>
                  <a:cubicBezTo>
                    <a:pt x="671" y="2178"/>
                    <a:pt x="862" y="2649"/>
                    <a:pt x="1324" y="2649"/>
                  </a:cubicBezTo>
                  <a:cubicBezTo>
                    <a:pt x="1415" y="2649"/>
                    <a:pt x="1517" y="2631"/>
                    <a:pt x="1632" y="2591"/>
                  </a:cubicBezTo>
                  <a:cubicBezTo>
                    <a:pt x="2328" y="2333"/>
                    <a:pt x="2666" y="1577"/>
                    <a:pt x="2407" y="881"/>
                  </a:cubicBezTo>
                  <a:cubicBezTo>
                    <a:pt x="2206" y="338"/>
                    <a:pt x="1690" y="1"/>
                    <a:pt x="1143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579920" y="3830935"/>
              <a:ext cx="949606" cy="661006"/>
            </a:xfrm>
            <a:custGeom>
              <a:rect b="b" l="l" r="r" t="t"/>
              <a:pathLst>
                <a:path extrusionOk="0" h="23236" w="33381">
                  <a:moveTo>
                    <a:pt x="28746" y="1"/>
                  </a:moveTo>
                  <a:lnTo>
                    <a:pt x="1" y="10604"/>
                  </a:lnTo>
                  <a:lnTo>
                    <a:pt x="4636" y="23235"/>
                  </a:lnTo>
                  <a:lnTo>
                    <a:pt x="33381" y="12633"/>
                  </a:lnTo>
                  <a:lnTo>
                    <a:pt x="32386" y="9887"/>
                  </a:lnTo>
                  <a:lnTo>
                    <a:pt x="28865" y="10385"/>
                  </a:lnTo>
                  <a:lnTo>
                    <a:pt x="31928" y="8634"/>
                  </a:lnTo>
                  <a:lnTo>
                    <a:pt x="28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428765" y="4139988"/>
              <a:ext cx="57748" cy="52030"/>
            </a:xfrm>
            <a:custGeom>
              <a:rect b="b" l="l" r="r" t="t"/>
              <a:pathLst>
                <a:path extrusionOk="0" h="1829" w="2030">
                  <a:moveTo>
                    <a:pt x="1028" y="1"/>
                  </a:moveTo>
                  <a:cubicBezTo>
                    <a:pt x="925" y="1"/>
                    <a:pt x="820" y="19"/>
                    <a:pt x="717" y="58"/>
                  </a:cubicBezTo>
                  <a:cubicBezTo>
                    <a:pt x="239" y="237"/>
                    <a:pt x="1" y="754"/>
                    <a:pt x="160" y="1232"/>
                  </a:cubicBezTo>
                  <a:cubicBezTo>
                    <a:pt x="299" y="1601"/>
                    <a:pt x="640" y="1828"/>
                    <a:pt x="1009" y="1828"/>
                  </a:cubicBezTo>
                  <a:cubicBezTo>
                    <a:pt x="1117" y="1828"/>
                    <a:pt x="1226" y="1809"/>
                    <a:pt x="1334" y="1769"/>
                  </a:cubicBezTo>
                  <a:cubicBezTo>
                    <a:pt x="1811" y="1609"/>
                    <a:pt x="2030" y="1072"/>
                    <a:pt x="1890" y="615"/>
                  </a:cubicBezTo>
                  <a:cubicBezTo>
                    <a:pt x="1750" y="241"/>
                    <a:pt x="1402" y="1"/>
                    <a:pt x="10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3437811" y="4149034"/>
              <a:ext cx="39087" cy="34165"/>
            </a:xfrm>
            <a:custGeom>
              <a:rect b="b" l="l" r="r" t="t"/>
              <a:pathLst>
                <a:path extrusionOk="0" h="1201" w="1374">
                  <a:moveTo>
                    <a:pt x="673" y="1"/>
                  </a:moveTo>
                  <a:cubicBezTo>
                    <a:pt x="608" y="1"/>
                    <a:pt x="542" y="13"/>
                    <a:pt x="478" y="38"/>
                  </a:cubicBezTo>
                  <a:cubicBezTo>
                    <a:pt x="180" y="158"/>
                    <a:pt x="1" y="516"/>
                    <a:pt x="120" y="814"/>
                  </a:cubicBezTo>
                  <a:cubicBezTo>
                    <a:pt x="211" y="1042"/>
                    <a:pt x="442" y="1200"/>
                    <a:pt x="679" y="1200"/>
                  </a:cubicBezTo>
                  <a:cubicBezTo>
                    <a:pt x="752" y="1200"/>
                    <a:pt x="826" y="1185"/>
                    <a:pt x="896" y="1152"/>
                  </a:cubicBezTo>
                  <a:cubicBezTo>
                    <a:pt x="1214" y="1033"/>
                    <a:pt x="1374" y="695"/>
                    <a:pt x="1234" y="396"/>
                  </a:cubicBezTo>
                  <a:cubicBezTo>
                    <a:pt x="1140" y="162"/>
                    <a:pt x="911" y="1"/>
                    <a:pt x="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3458208" y="1848827"/>
              <a:ext cx="421620" cy="155750"/>
            </a:xfrm>
            <a:custGeom>
              <a:rect b="b" l="l" r="r" t="t"/>
              <a:pathLst>
                <a:path extrusionOk="0" h="5475" w="14821">
                  <a:moveTo>
                    <a:pt x="12730" y="1"/>
                  </a:moveTo>
                  <a:cubicBezTo>
                    <a:pt x="12658" y="1"/>
                    <a:pt x="12586" y="4"/>
                    <a:pt x="12513" y="12"/>
                  </a:cubicBezTo>
                  <a:lnTo>
                    <a:pt x="1890" y="1405"/>
                  </a:lnTo>
                  <a:cubicBezTo>
                    <a:pt x="796" y="1524"/>
                    <a:pt x="0" y="2499"/>
                    <a:pt x="139" y="3593"/>
                  </a:cubicBezTo>
                  <a:lnTo>
                    <a:pt x="139" y="3693"/>
                  </a:lnTo>
                  <a:cubicBezTo>
                    <a:pt x="251" y="4714"/>
                    <a:pt x="1090" y="5475"/>
                    <a:pt x="2091" y="5475"/>
                  </a:cubicBezTo>
                  <a:cubicBezTo>
                    <a:pt x="2162" y="5475"/>
                    <a:pt x="2235" y="5471"/>
                    <a:pt x="2308" y="5463"/>
                  </a:cubicBezTo>
                  <a:lnTo>
                    <a:pt x="12930" y="4071"/>
                  </a:lnTo>
                  <a:cubicBezTo>
                    <a:pt x="14024" y="3931"/>
                    <a:pt x="14820" y="2976"/>
                    <a:pt x="14701" y="1882"/>
                  </a:cubicBezTo>
                  <a:lnTo>
                    <a:pt x="14701" y="1783"/>
                  </a:lnTo>
                  <a:cubicBezTo>
                    <a:pt x="14589" y="762"/>
                    <a:pt x="13733" y="1"/>
                    <a:pt x="1273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3511405" y="1832811"/>
              <a:ext cx="1140859" cy="1021379"/>
            </a:xfrm>
            <a:custGeom>
              <a:rect b="b" l="l" r="r" t="t"/>
              <a:pathLst>
                <a:path extrusionOk="0" h="35904" w="40104">
                  <a:moveTo>
                    <a:pt x="7910" y="0"/>
                  </a:moveTo>
                  <a:cubicBezTo>
                    <a:pt x="6390" y="0"/>
                    <a:pt x="5038" y="1099"/>
                    <a:pt x="4774" y="2664"/>
                  </a:cubicBezTo>
                  <a:lnTo>
                    <a:pt x="318" y="27669"/>
                  </a:lnTo>
                  <a:cubicBezTo>
                    <a:pt x="0" y="29420"/>
                    <a:pt x="1174" y="31111"/>
                    <a:pt x="2924" y="31409"/>
                  </a:cubicBezTo>
                  <a:lnTo>
                    <a:pt x="12154" y="33040"/>
                  </a:lnTo>
                  <a:cubicBezTo>
                    <a:pt x="11856" y="32344"/>
                    <a:pt x="11757" y="31568"/>
                    <a:pt x="11916" y="30773"/>
                  </a:cubicBezTo>
                  <a:cubicBezTo>
                    <a:pt x="12271" y="28854"/>
                    <a:pt x="13944" y="27490"/>
                    <a:pt x="15842" y="27490"/>
                  </a:cubicBezTo>
                  <a:cubicBezTo>
                    <a:pt x="16069" y="27490"/>
                    <a:pt x="16299" y="27510"/>
                    <a:pt x="16531" y="27550"/>
                  </a:cubicBezTo>
                  <a:cubicBezTo>
                    <a:pt x="18699" y="27948"/>
                    <a:pt x="20131" y="30017"/>
                    <a:pt x="19773" y="32165"/>
                  </a:cubicBezTo>
                  <a:cubicBezTo>
                    <a:pt x="19614" y="32961"/>
                    <a:pt x="19236" y="33657"/>
                    <a:pt x="18739" y="34214"/>
                  </a:cubicBezTo>
                  <a:lnTo>
                    <a:pt x="27969" y="35845"/>
                  </a:lnTo>
                  <a:cubicBezTo>
                    <a:pt x="28172" y="35884"/>
                    <a:pt x="28374" y="35903"/>
                    <a:pt x="28573" y="35903"/>
                  </a:cubicBezTo>
                  <a:cubicBezTo>
                    <a:pt x="30093" y="35903"/>
                    <a:pt x="31445" y="34805"/>
                    <a:pt x="31709" y="33239"/>
                  </a:cubicBezTo>
                  <a:lnTo>
                    <a:pt x="33420" y="23611"/>
                  </a:lnTo>
                  <a:cubicBezTo>
                    <a:pt x="33937" y="24188"/>
                    <a:pt x="34653" y="24606"/>
                    <a:pt x="35489" y="24765"/>
                  </a:cubicBezTo>
                  <a:cubicBezTo>
                    <a:pt x="35701" y="24801"/>
                    <a:pt x="35912" y="24818"/>
                    <a:pt x="36120" y="24818"/>
                  </a:cubicBezTo>
                  <a:cubicBezTo>
                    <a:pt x="37884" y="24818"/>
                    <a:pt x="39447" y="23578"/>
                    <a:pt x="39785" y="21781"/>
                  </a:cubicBezTo>
                  <a:cubicBezTo>
                    <a:pt x="40104" y="19792"/>
                    <a:pt x="38771" y="17882"/>
                    <a:pt x="36742" y="17504"/>
                  </a:cubicBezTo>
                  <a:cubicBezTo>
                    <a:pt x="36532" y="17468"/>
                    <a:pt x="36322" y="17451"/>
                    <a:pt x="36115" y="17451"/>
                  </a:cubicBezTo>
                  <a:cubicBezTo>
                    <a:pt x="35515" y="17451"/>
                    <a:pt x="34932" y="17596"/>
                    <a:pt x="34414" y="17862"/>
                  </a:cubicBezTo>
                  <a:lnTo>
                    <a:pt x="36125" y="8234"/>
                  </a:lnTo>
                  <a:cubicBezTo>
                    <a:pt x="36443" y="6484"/>
                    <a:pt x="35290" y="4793"/>
                    <a:pt x="33519" y="4494"/>
                  </a:cubicBezTo>
                  <a:lnTo>
                    <a:pt x="8514" y="58"/>
                  </a:lnTo>
                  <a:cubicBezTo>
                    <a:pt x="8311" y="19"/>
                    <a:pt x="8109" y="0"/>
                    <a:pt x="7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3557234" y="1931779"/>
              <a:ext cx="520077" cy="612389"/>
            </a:xfrm>
            <a:custGeom>
              <a:rect b="b" l="l" r="r" t="t"/>
              <a:pathLst>
                <a:path extrusionOk="0" h="21527" w="18282">
                  <a:moveTo>
                    <a:pt x="3004" y="1"/>
                  </a:moveTo>
                  <a:lnTo>
                    <a:pt x="0" y="16890"/>
                  </a:lnTo>
                  <a:lnTo>
                    <a:pt x="5789" y="21206"/>
                  </a:lnTo>
                  <a:cubicBezTo>
                    <a:pt x="6071" y="21424"/>
                    <a:pt x="6398" y="21527"/>
                    <a:pt x="6722" y="21527"/>
                  </a:cubicBezTo>
                  <a:cubicBezTo>
                    <a:pt x="7199" y="21527"/>
                    <a:pt x="7669" y="21303"/>
                    <a:pt x="7977" y="20888"/>
                  </a:cubicBezTo>
                  <a:lnTo>
                    <a:pt x="8256" y="20510"/>
                  </a:lnTo>
                  <a:cubicBezTo>
                    <a:pt x="8773" y="19814"/>
                    <a:pt x="8634" y="18859"/>
                    <a:pt x="7938" y="18322"/>
                  </a:cubicBezTo>
                  <a:lnTo>
                    <a:pt x="1353" y="13428"/>
                  </a:lnTo>
                  <a:lnTo>
                    <a:pt x="1452" y="13289"/>
                  </a:lnTo>
                  <a:lnTo>
                    <a:pt x="1552" y="13150"/>
                  </a:lnTo>
                  <a:lnTo>
                    <a:pt x="10046" y="19496"/>
                  </a:lnTo>
                  <a:cubicBezTo>
                    <a:pt x="10329" y="19706"/>
                    <a:pt x="10658" y="19808"/>
                    <a:pt x="10984" y="19808"/>
                  </a:cubicBezTo>
                  <a:cubicBezTo>
                    <a:pt x="11459" y="19808"/>
                    <a:pt x="11927" y="19591"/>
                    <a:pt x="12234" y="19177"/>
                  </a:cubicBezTo>
                  <a:lnTo>
                    <a:pt x="12513" y="18799"/>
                  </a:lnTo>
                  <a:cubicBezTo>
                    <a:pt x="12533" y="18760"/>
                    <a:pt x="12573" y="18720"/>
                    <a:pt x="12592" y="18680"/>
                  </a:cubicBezTo>
                  <a:lnTo>
                    <a:pt x="12612" y="18660"/>
                  </a:lnTo>
                  <a:cubicBezTo>
                    <a:pt x="12632" y="18620"/>
                    <a:pt x="12632" y="18600"/>
                    <a:pt x="12652" y="18561"/>
                  </a:cubicBezTo>
                  <a:lnTo>
                    <a:pt x="12692" y="18521"/>
                  </a:lnTo>
                  <a:cubicBezTo>
                    <a:pt x="12712" y="18481"/>
                    <a:pt x="12712" y="18461"/>
                    <a:pt x="12732" y="18402"/>
                  </a:cubicBezTo>
                  <a:lnTo>
                    <a:pt x="12732" y="18382"/>
                  </a:lnTo>
                  <a:cubicBezTo>
                    <a:pt x="12732" y="18362"/>
                    <a:pt x="12752" y="18302"/>
                    <a:pt x="12752" y="18282"/>
                  </a:cubicBezTo>
                  <a:lnTo>
                    <a:pt x="12752" y="18222"/>
                  </a:lnTo>
                  <a:cubicBezTo>
                    <a:pt x="12752" y="18203"/>
                    <a:pt x="12752" y="18183"/>
                    <a:pt x="12791" y="18123"/>
                  </a:cubicBezTo>
                  <a:lnTo>
                    <a:pt x="12791" y="18083"/>
                  </a:lnTo>
                  <a:lnTo>
                    <a:pt x="12791" y="17964"/>
                  </a:lnTo>
                  <a:lnTo>
                    <a:pt x="12791" y="17904"/>
                  </a:lnTo>
                  <a:lnTo>
                    <a:pt x="12791" y="17825"/>
                  </a:lnTo>
                  <a:lnTo>
                    <a:pt x="12791" y="17765"/>
                  </a:lnTo>
                  <a:lnTo>
                    <a:pt x="12791" y="17685"/>
                  </a:lnTo>
                  <a:cubicBezTo>
                    <a:pt x="12791" y="17665"/>
                    <a:pt x="12791" y="17606"/>
                    <a:pt x="12752" y="17586"/>
                  </a:cubicBezTo>
                  <a:cubicBezTo>
                    <a:pt x="12752" y="17566"/>
                    <a:pt x="12752" y="17526"/>
                    <a:pt x="12732" y="17506"/>
                  </a:cubicBezTo>
                  <a:cubicBezTo>
                    <a:pt x="12732" y="17486"/>
                    <a:pt x="12712" y="17467"/>
                    <a:pt x="12712" y="17427"/>
                  </a:cubicBezTo>
                  <a:cubicBezTo>
                    <a:pt x="12712" y="17407"/>
                    <a:pt x="12712" y="17407"/>
                    <a:pt x="12692" y="17387"/>
                  </a:cubicBezTo>
                  <a:cubicBezTo>
                    <a:pt x="12692" y="17367"/>
                    <a:pt x="12672" y="17327"/>
                    <a:pt x="12672" y="17307"/>
                  </a:cubicBezTo>
                  <a:cubicBezTo>
                    <a:pt x="12672" y="17288"/>
                    <a:pt x="12672" y="17288"/>
                    <a:pt x="12632" y="17268"/>
                  </a:cubicBezTo>
                  <a:lnTo>
                    <a:pt x="12573" y="17108"/>
                  </a:lnTo>
                  <a:lnTo>
                    <a:pt x="12573" y="17089"/>
                  </a:lnTo>
                  <a:cubicBezTo>
                    <a:pt x="12473" y="16910"/>
                    <a:pt x="12314" y="16731"/>
                    <a:pt x="12135" y="16591"/>
                  </a:cubicBezTo>
                  <a:lnTo>
                    <a:pt x="3621" y="10246"/>
                  </a:lnTo>
                  <a:lnTo>
                    <a:pt x="3780" y="10027"/>
                  </a:lnTo>
                  <a:lnTo>
                    <a:pt x="13726" y="17427"/>
                  </a:lnTo>
                  <a:cubicBezTo>
                    <a:pt x="14008" y="17644"/>
                    <a:pt x="14335" y="17747"/>
                    <a:pt x="14659" y="17747"/>
                  </a:cubicBezTo>
                  <a:cubicBezTo>
                    <a:pt x="15136" y="17747"/>
                    <a:pt x="15606" y="17523"/>
                    <a:pt x="15914" y="17108"/>
                  </a:cubicBezTo>
                  <a:lnTo>
                    <a:pt x="16193" y="16731"/>
                  </a:lnTo>
                  <a:cubicBezTo>
                    <a:pt x="16710" y="16034"/>
                    <a:pt x="16571" y="15079"/>
                    <a:pt x="15875" y="14542"/>
                  </a:cubicBezTo>
                  <a:lnTo>
                    <a:pt x="5928" y="7142"/>
                  </a:lnTo>
                  <a:lnTo>
                    <a:pt x="6127" y="6864"/>
                  </a:lnTo>
                  <a:lnTo>
                    <a:pt x="15298" y="13647"/>
                  </a:lnTo>
                  <a:cubicBezTo>
                    <a:pt x="15581" y="13857"/>
                    <a:pt x="15910" y="13959"/>
                    <a:pt x="16235" y="13959"/>
                  </a:cubicBezTo>
                  <a:cubicBezTo>
                    <a:pt x="16711" y="13959"/>
                    <a:pt x="17179" y="13742"/>
                    <a:pt x="17486" y="13329"/>
                  </a:cubicBezTo>
                  <a:lnTo>
                    <a:pt x="17764" y="12951"/>
                  </a:lnTo>
                  <a:cubicBezTo>
                    <a:pt x="18282" y="12255"/>
                    <a:pt x="18123" y="11300"/>
                    <a:pt x="17426" y="10763"/>
                  </a:cubicBezTo>
                  <a:lnTo>
                    <a:pt x="6286" y="2467"/>
                  </a:lnTo>
                  <a:lnTo>
                    <a:pt x="30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3025294" y="1724113"/>
              <a:ext cx="478202" cy="469156"/>
            </a:xfrm>
            <a:custGeom>
              <a:rect b="b" l="l" r="r" t="t"/>
              <a:pathLst>
                <a:path extrusionOk="0" h="16492" w="16810">
                  <a:moveTo>
                    <a:pt x="6624" y="0"/>
                  </a:moveTo>
                  <a:lnTo>
                    <a:pt x="0" y="8892"/>
                  </a:lnTo>
                  <a:lnTo>
                    <a:pt x="10185" y="16491"/>
                  </a:lnTo>
                  <a:lnTo>
                    <a:pt x="16810" y="7599"/>
                  </a:lnTo>
                  <a:lnTo>
                    <a:pt x="6624" y="0"/>
                  </a:ln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3258990" y="1888340"/>
              <a:ext cx="503691" cy="511344"/>
            </a:xfrm>
            <a:custGeom>
              <a:rect b="b" l="l" r="r" t="t"/>
              <a:pathLst>
                <a:path extrusionOk="0" h="17975" w="17706">
                  <a:moveTo>
                    <a:pt x="9009" y="0"/>
                  </a:moveTo>
                  <a:cubicBezTo>
                    <a:pt x="8460" y="0"/>
                    <a:pt x="7918" y="255"/>
                    <a:pt x="7560" y="732"/>
                  </a:cubicBezTo>
                  <a:lnTo>
                    <a:pt x="2308" y="7794"/>
                  </a:lnTo>
                  <a:cubicBezTo>
                    <a:pt x="1712" y="8590"/>
                    <a:pt x="1" y="11952"/>
                    <a:pt x="3422" y="14518"/>
                  </a:cubicBezTo>
                  <a:lnTo>
                    <a:pt x="7600" y="17621"/>
                  </a:lnTo>
                  <a:cubicBezTo>
                    <a:pt x="7919" y="17860"/>
                    <a:pt x="8289" y="17975"/>
                    <a:pt x="8657" y="17975"/>
                  </a:cubicBezTo>
                  <a:cubicBezTo>
                    <a:pt x="9206" y="17975"/>
                    <a:pt x="9749" y="17720"/>
                    <a:pt x="10106" y="17243"/>
                  </a:cubicBezTo>
                  <a:lnTo>
                    <a:pt x="17109" y="7854"/>
                  </a:lnTo>
                  <a:cubicBezTo>
                    <a:pt x="17705" y="7058"/>
                    <a:pt x="17526" y="5924"/>
                    <a:pt x="16731" y="5327"/>
                  </a:cubicBezTo>
                  <a:lnTo>
                    <a:pt x="10067" y="354"/>
                  </a:lnTo>
                  <a:cubicBezTo>
                    <a:pt x="9747" y="115"/>
                    <a:pt x="9377" y="0"/>
                    <a:pt x="9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631368" y="2017748"/>
              <a:ext cx="426144" cy="336050"/>
            </a:xfrm>
            <a:custGeom>
              <a:rect b="b" l="l" r="r" t="t"/>
              <a:pathLst>
                <a:path extrusionOk="0" h="11813" w="14980">
                  <a:moveTo>
                    <a:pt x="2057" y="0"/>
                  </a:moveTo>
                  <a:cubicBezTo>
                    <a:pt x="1584" y="0"/>
                    <a:pt x="1116" y="224"/>
                    <a:pt x="796" y="639"/>
                  </a:cubicBezTo>
                  <a:lnTo>
                    <a:pt x="537" y="1017"/>
                  </a:lnTo>
                  <a:cubicBezTo>
                    <a:pt x="0" y="1713"/>
                    <a:pt x="159" y="2668"/>
                    <a:pt x="856" y="3205"/>
                  </a:cubicBezTo>
                  <a:lnTo>
                    <a:pt x="11996" y="11500"/>
                  </a:lnTo>
                  <a:cubicBezTo>
                    <a:pt x="12279" y="11711"/>
                    <a:pt x="12608" y="11812"/>
                    <a:pt x="12933" y="11812"/>
                  </a:cubicBezTo>
                  <a:cubicBezTo>
                    <a:pt x="13409" y="11812"/>
                    <a:pt x="13877" y="11595"/>
                    <a:pt x="14184" y="11182"/>
                  </a:cubicBezTo>
                  <a:lnTo>
                    <a:pt x="14462" y="10804"/>
                  </a:lnTo>
                  <a:cubicBezTo>
                    <a:pt x="14979" y="10108"/>
                    <a:pt x="14820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9" y="0"/>
                    <a:pt x="2057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3956182" y="2263221"/>
              <a:ext cx="83209" cy="73850"/>
            </a:xfrm>
            <a:custGeom>
              <a:rect b="b" l="l" r="r" t="t"/>
              <a:pathLst>
                <a:path extrusionOk="0" h="2596" w="2925">
                  <a:moveTo>
                    <a:pt x="1740" y="1"/>
                  </a:moveTo>
                  <a:cubicBezTo>
                    <a:pt x="1380" y="1"/>
                    <a:pt x="1094" y="350"/>
                    <a:pt x="776" y="783"/>
                  </a:cubicBezTo>
                  <a:cubicBezTo>
                    <a:pt x="359" y="1379"/>
                    <a:pt x="1" y="1877"/>
                    <a:pt x="597" y="2334"/>
                  </a:cubicBezTo>
                  <a:cubicBezTo>
                    <a:pt x="837" y="2510"/>
                    <a:pt x="1115" y="2596"/>
                    <a:pt x="1391" y="2596"/>
                  </a:cubicBezTo>
                  <a:cubicBezTo>
                    <a:pt x="1801" y="2596"/>
                    <a:pt x="2205" y="2405"/>
                    <a:pt x="2467" y="2036"/>
                  </a:cubicBezTo>
                  <a:cubicBezTo>
                    <a:pt x="2925" y="1459"/>
                    <a:pt x="2786" y="604"/>
                    <a:pt x="2189" y="166"/>
                  </a:cubicBezTo>
                  <a:cubicBezTo>
                    <a:pt x="2025" y="51"/>
                    <a:pt x="1877" y="1"/>
                    <a:pt x="17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3590062" y="2126645"/>
              <a:ext cx="425575" cy="336164"/>
            </a:xfrm>
            <a:custGeom>
              <a:rect b="b" l="l" r="r" t="t"/>
              <a:pathLst>
                <a:path extrusionOk="0" h="11817" w="14960">
                  <a:moveTo>
                    <a:pt x="2046" y="0"/>
                  </a:moveTo>
                  <a:cubicBezTo>
                    <a:pt x="1571" y="0"/>
                    <a:pt x="1103" y="217"/>
                    <a:pt x="796" y="630"/>
                  </a:cubicBezTo>
                  <a:lnTo>
                    <a:pt x="517" y="1008"/>
                  </a:lnTo>
                  <a:cubicBezTo>
                    <a:pt x="0" y="1705"/>
                    <a:pt x="139" y="2679"/>
                    <a:pt x="836" y="3197"/>
                  </a:cubicBezTo>
                  <a:lnTo>
                    <a:pt x="11976" y="11512"/>
                  </a:lnTo>
                  <a:cubicBezTo>
                    <a:pt x="12253" y="11718"/>
                    <a:pt x="12575" y="11817"/>
                    <a:pt x="12894" y="11817"/>
                  </a:cubicBezTo>
                  <a:cubicBezTo>
                    <a:pt x="13376" y="11817"/>
                    <a:pt x="13853" y="11592"/>
                    <a:pt x="14164" y="11174"/>
                  </a:cubicBezTo>
                  <a:lnTo>
                    <a:pt x="14442" y="10815"/>
                  </a:lnTo>
                  <a:cubicBezTo>
                    <a:pt x="14959" y="10119"/>
                    <a:pt x="14820" y="9144"/>
                    <a:pt x="14124" y="8627"/>
                  </a:cubicBezTo>
                  <a:lnTo>
                    <a:pt x="2984" y="312"/>
                  </a:lnTo>
                  <a:cubicBezTo>
                    <a:pt x="2701" y="102"/>
                    <a:pt x="2372" y="0"/>
                    <a:pt x="204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3914307" y="2371322"/>
              <a:ext cx="83209" cy="73850"/>
            </a:xfrm>
            <a:custGeom>
              <a:rect b="b" l="l" r="r" t="t"/>
              <a:pathLst>
                <a:path extrusionOk="0" h="2596" w="2925">
                  <a:moveTo>
                    <a:pt x="1744" y="0"/>
                  </a:moveTo>
                  <a:cubicBezTo>
                    <a:pt x="1388" y="0"/>
                    <a:pt x="1108" y="350"/>
                    <a:pt x="776" y="782"/>
                  </a:cubicBezTo>
                  <a:cubicBezTo>
                    <a:pt x="359" y="1379"/>
                    <a:pt x="1" y="1876"/>
                    <a:pt x="597" y="2334"/>
                  </a:cubicBezTo>
                  <a:cubicBezTo>
                    <a:pt x="837" y="2510"/>
                    <a:pt x="1115" y="2595"/>
                    <a:pt x="1390" y="2595"/>
                  </a:cubicBezTo>
                  <a:cubicBezTo>
                    <a:pt x="1801" y="2595"/>
                    <a:pt x="2205" y="2405"/>
                    <a:pt x="2467" y="2035"/>
                  </a:cubicBezTo>
                  <a:cubicBezTo>
                    <a:pt x="2925" y="1459"/>
                    <a:pt x="2805" y="623"/>
                    <a:pt x="2189" y="166"/>
                  </a:cubicBezTo>
                  <a:cubicBezTo>
                    <a:pt x="2025" y="51"/>
                    <a:pt x="1879" y="0"/>
                    <a:pt x="1744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3483100" y="2183995"/>
              <a:ext cx="425575" cy="336164"/>
            </a:xfrm>
            <a:custGeom>
              <a:rect b="b" l="l" r="r" t="t"/>
              <a:pathLst>
                <a:path extrusionOk="0" h="11817" w="14960">
                  <a:moveTo>
                    <a:pt x="2065" y="0"/>
                  </a:moveTo>
                  <a:cubicBezTo>
                    <a:pt x="1583" y="0"/>
                    <a:pt x="1107" y="225"/>
                    <a:pt x="796" y="643"/>
                  </a:cubicBezTo>
                  <a:lnTo>
                    <a:pt x="518" y="1002"/>
                  </a:lnTo>
                  <a:cubicBezTo>
                    <a:pt x="0" y="1698"/>
                    <a:pt x="140" y="2673"/>
                    <a:pt x="836" y="3190"/>
                  </a:cubicBezTo>
                  <a:lnTo>
                    <a:pt x="11976" y="11505"/>
                  </a:lnTo>
                  <a:cubicBezTo>
                    <a:pt x="12259" y="11715"/>
                    <a:pt x="12588" y="11817"/>
                    <a:pt x="12913" y="11817"/>
                  </a:cubicBezTo>
                  <a:cubicBezTo>
                    <a:pt x="13389" y="11817"/>
                    <a:pt x="13857" y="11600"/>
                    <a:pt x="14164" y="11187"/>
                  </a:cubicBezTo>
                  <a:lnTo>
                    <a:pt x="14442" y="10809"/>
                  </a:lnTo>
                  <a:cubicBezTo>
                    <a:pt x="14960" y="10112"/>
                    <a:pt x="14820" y="9138"/>
                    <a:pt x="14124" y="8620"/>
                  </a:cubicBezTo>
                  <a:lnTo>
                    <a:pt x="2984" y="305"/>
                  </a:lnTo>
                  <a:cubicBezTo>
                    <a:pt x="2707" y="99"/>
                    <a:pt x="2385" y="0"/>
                    <a:pt x="2065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3807913" y="2429355"/>
              <a:ext cx="82668" cy="73935"/>
            </a:xfrm>
            <a:custGeom>
              <a:rect b="b" l="l" r="r" t="t"/>
              <a:pathLst>
                <a:path extrusionOk="0" h="2599" w="2906">
                  <a:moveTo>
                    <a:pt x="1738" y="1"/>
                  </a:moveTo>
                  <a:cubicBezTo>
                    <a:pt x="1378" y="1"/>
                    <a:pt x="1093" y="360"/>
                    <a:pt x="777" y="791"/>
                  </a:cubicBezTo>
                  <a:cubicBezTo>
                    <a:pt x="339" y="1388"/>
                    <a:pt x="1" y="1885"/>
                    <a:pt x="598" y="2323"/>
                  </a:cubicBezTo>
                  <a:cubicBezTo>
                    <a:pt x="839" y="2508"/>
                    <a:pt x="1120" y="2599"/>
                    <a:pt x="1397" y="2599"/>
                  </a:cubicBezTo>
                  <a:cubicBezTo>
                    <a:pt x="1803" y="2599"/>
                    <a:pt x="2199" y="2403"/>
                    <a:pt x="2448" y="2025"/>
                  </a:cubicBezTo>
                  <a:cubicBezTo>
                    <a:pt x="2905" y="1468"/>
                    <a:pt x="2786" y="612"/>
                    <a:pt x="2189" y="174"/>
                  </a:cubicBezTo>
                  <a:cubicBezTo>
                    <a:pt x="2024" y="53"/>
                    <a:pt x="1875" y="1"/>
                    <a:pt x="1738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3361430" y="2232782"/>
              <a:ext cx="425575" cy="336050"/>
            </a:xfrm>
            <a:custGeom>
              <a:rect b="b" l="l" r="r" t="t"/>
              <a:pathLst>
                <a:path extrusionOk="0" h="11813" w="14960">
                  <a:moveTo>
                    <a:pt x="2052" y="0"/>
                  </a:moveTo>
                  <a:cubicBezTo>
                    <a:pt x="1575" y="0"/>
                    <a:pt x="1104" y="225"/>
                    <a:pt x="796" y="639"/>
                  </a:cubicBezTo>
                  <a:lnTo>
                    <a:pt x="518" y="1017"/>
                  </a:lnTo>
                  <a:cubicBezTo>
                    <a:pt x="0" y="1713"/>
                    <a:pt x="140" y="2668"/>
                    <a:pt x="836" y="3205"/>
                  </a:cubicBezTo>
                  <a:lnTo>
                    <a:pt x="11976" y="11501"/>
                  </a:lnTo>
                  <a:cubicBezTo>
                    <a:pt x="12259" y="11711"/>
                    <a:pt x="12588" y="11813"/>
                    <a:pt x="12913" y="11813"/>
                  </a:cubicBezTo>
                  <a:cubicBezTo>
                    <a:pt x="13389" y="11813"/>
                    <a:pt x="13857" y="11596"/>
                    <a:pt x="14164" y="11182"/>
                  </a:cubicBezTo>
                  <a:lnTo>
                    <a:pt x="14443" y="10804"/>
                  </a:lnTo>
                  <a:cubicBezTo>
                    <a:pt x="14960" y="10108"/>
                    <a:pt x="14821" y="9133"/>
                    <a:pt x="14124" y="8616"/>
                  </a:cubicBezTo>
                  <a:lnTo>
                    <a:pt x="2984" y="321"/>
                  </a:lnTo>
                  <a:cubicBezTo>
                    <a:pt x="2703" y="104"/>
                    <a:pt x="2376" y="0"/>
                    <a:pt x="205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3686243" y="2477772"/>
              <a:ext cx="82668" cy="73935"/>
            </a:xfrm>
            <a:custGeom>
              <a:rect b="b" l="l" r="r" t="t"/>
              <a:pathLst>
                <a:path extrusionOk="0" h="2599" w="2906">
                  <a:moveTo>
                    <a:pt x="1735" y="1"/>
                  </a:moveTo>
                  <a:cubicBezTo>
                    <a:pt x="1376" y="1"/>
                    <a:pt x="1087" y="369"/>
                    <a:pt x="757" y="800"/>
                  </a:cubicBezTo>
                  <a:cubicBezTo>
                    <a:pt x="339" y="1397"/>
                    <a:pt x="1" y="1894"/>
                    <a:pt x="598" y="2352"/>
                  </a:cubicBezTo>
                  <a:cubicBezTo>
                    <a:pt x="835" y="2518"/>
                    <a:pt x="1110" y="2599"/>
                    <a:pt x="1382" y="2599"/>
                  </a:cubicBezTo>
                  <a:cubicBezTo>
                    <a:pt x="1793" y="2599"/>
                    <a:pt x="2196" y="2413"/>
                    <a:pt x="2448" y="2053"/>
                  </a:cubicBezTo>
                  <a:cubicBezTo>
                    <a:pt x="2905" y="1476"/>
                    <a:pt x="2786" y="621"/>
                    <a:pt x="2189" y="183"/>
                  </a:cubicBezTo>
                  <a:cubicBezTo>
                    <a:pt x="2023" y="56"/>
                    <a:pt x="1874" y="1"/>
                    <a:pt x="173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04108" y="1323999"/>
              <a:ext cx="928100" cy="827936"/>
            </a:xfrm>
            <a:custGeom>
              <a:rect b="b" l="l" r="r" t="t"/>
              <a:pathLst>
                <a:path extrusionOk="0" h="29104" w="32625">
                  <a:moveTo>
                    <a:pt x="8057" y="1"/>
                  </a:moveTo>
                  <a:lnTo>
                    <a:pt x="0" y="10803"/>
                  </a:lnTo>
                  <a:lnTo>
                    <a:pt x="24568" y="29104"/>
                  </a:lnTo>
                  <a:lnTo>
                    <a:pt x="26298" y="26757"/>
                  </a:lnTo>
                  <a:lnTo>
                    <a:pt x="23971" y="24071"/>
                  </a:lnTo>
                  <a:lnTo>
                    <a:pt x="27094" y="25722"/>
                  </a:lnTo>
                  <a:lnTo>
                    <a:pt x="32624" y="18302"/>
                  </a:lnTo>
                  <a:lnTo>
                    <a:pt x="80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154304" y="2053165"/>
              <a:ext cx="58317" cy="51149"/>
            </a:xfrm>
            <a:custGeom>
              <a:rect b="b" l="l" r="r" t="t"/>
              <a:pathLst>
                <a:path extrusionOk="0" h="1798" w="2050">
                  <a:moveTo>
                    <a:pt x="1019" y="1"/>
                  </a:moveTo>
                  <a:cubicBezTo>
                    <a:pt x="746" y="1"/>
                    <a:pt x="477" y="132"/>
                    <a:pt x="299" y="369"/>
                  </a:cubicBezTo>
                  <a:cubicBezTo>
                    <a:pt x="1" y="767"/>
                    <a:pt x="100" y="1324"/>
                    <a:pt x="498" y="1622"/>
                  </a:cubicBezTo>
                  <a:cubicBezTo>
                    <a:pt x="667" y="1742"/>
                    <a:pt x="855" y="1798"/>
                    <a:pt x="1037" y="1798"/>
                  </a:cubicBezTo>
                  <a:cubicBezTo>
                    <a:pt x="1307" y="1798"/>
                    <a:pt x="1565" y="1676"/>
                    <a:pt x="1731" y="1463"/>
                  </a:cubicBezTo>
                  <a:cubicBezTo>
                    <a:pt x="2050" y="1065"/>
                    <a:pt x="1950" y="488"/>
                    <a:pt x="1552" y="190"/>
                  </a:cubicBezTo>
                  <a:cubicBezTo>
                    <a:pt x="1392" y="61"/>
                    <a:pt x="1205" y="1"/>
                    <a:pt x="1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164488" y="2061415"/>
              <a:ext cx="38518" cy="33881"/>
            </a:xfrm>
            <a:custGeom>
              <a:rect b="b" l="l" r="r" t="t"/>
              <a:pathLst>
                <a:path extrusionOk="0" h="1191" w="1354">
                  <a:moveTo>
                    <a:pt x="684" y="0"/>
                  </a:moveTo>
                  <a:cubicBezTo>
                    <a:pt x="501" y="0"/>
                    <a:pt x="318" y="84"/>
                    <a:pt x="200" y="238"/>
                  </a:cubicBezTo>
                  <a:cubicBezTo>
                    <a:pt x="1" y="496"/>
                    <a:pt x="60" y="874"/>
                    <a:pt x="339" y="1073"/>
                  </a:cubicBezTo>
                  <a:cubicBezTo>
                    <a:pt x="434" y="1152"/>
                    <a:pt x="550" y="1191"/>
                    <a:pt x="669" y="1191"/>
                  </a:cubicBezTo>
                  <a:cubicBezTo>
                    <a:pt x="849" y="1191"/>
                    <a:pt x="1035" y="1102"/>
                    <a:pt x="1155" y="934"/>
                  </a:cubicBezTo>
                  <a:cubicBezTo>
                    <a:pt x="1354" y="695"/>
                    <a:pt x="1294" y="317"/>
                    <a:pt x="1035" y="119"/>
                  </a:cubicBezTo>
                  <a:cubicBezTo>
                    <a:pt x="931" y="38"/>
                    <a:pt x="807" y="0"/>
                    <a:pt x="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1"/>
          <p:cNvSpPr txBox="1"/>
          <p:nvPr/>
        </p:nvSpPr>
        <p:spPr>
          <a:xfrm>
            <a:off x="457188" y="3429453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Kevin Zhao</a:t>
            </a:r>
            <a:endParaRPr b="1"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462435" y="2009150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David Ma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457188" y="2368973"/>
            <a:ext cx="2402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1st Year MQE student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Transformer model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 tuning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457188" y="3786026"/>
            <a:ext cx="2402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1st year MQE student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collecting &amp; processing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6424207" y="3426427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Edith Liu</a:t>
            </a:r>
            <a:endParaRPr b="1"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6424207" y="2010700"/>
            <a:ext cx="22626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Amanda Wei</a:t>
            </a:r>
            <a:endParaRPr b="1"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610963" y="3821500"/>
            <a:ext cx="2401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 year MQE student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Constructing the dashboard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6665613" y="2368973"/>
            <a:ext cx="2401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1st year MQE student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Metrics identification &amp; Dune queries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457200" y="3121414"/>
            <a:ext cx="2262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Assistant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462425" y="1702750"/>
            <a:ext cx="2262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Director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6424205" y="3119451"/>
            <a:ext cx="2262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HR Manager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6424199" y="1703752"/>
            <a:ext cx="2262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Director</a:t>
            </a:r>
            <a:endParaRPr b="1"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2053701" y="2008776"/>
            <a:ext cx="5319300" cy="4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Thank you for your listening</a:t>
            </a:r>
            <a:endParaRPr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6331" y="3905250"/>
            <a:ext cx="1187668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" y="178"/>
            <a:ext cx="2064978" cy="11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/>
          <p:nvPr/>
        </p:nvSpPr>
        <p:spPr>
          <a:xfrm>
            <a:off x="4196079" y="3095358"/>
            <a:ext cx="785813" cy="618808"/>
          </a:xfrm>
          <a:custGeom>
            <a:rect b="b" l="l" r="r" t="t"/>
            <a:pathLst>
              <a:path extrusionOk="0" h="1237615" w="1571625">
                <a:moveTo>
                  <a:pt x="1459365" y="1237452"/>
                </a:moveTo>
                <a:lnTo>
                  <a:pt x="112258" y="1237452"/>
                </a:lnTo>
                <a:lnTo>
                  <a:pt x="68562" y="1228612"/>
                </a:lnTo>
                <a:lnTo>
                  <a:pt x="32879" y="1204504"/>
                </a:lnTo>
                <a:lnTo>
                  <a:pt x="8821" y="1168746"/>
                </a:lnTo>
                <a:lnTo>
                  <a:pt x="0" y="1124956"/>
                </a:lnTo>
                <a:lnTo>
                  <a:pt x="0" y="112495"/>
                </a:lnTo>
                <a:lnTo>
                  <a:pt x="8821" y="68707"/>
                </a:lnTo>
                <a:lnTo>
                  <a:pt x="32879" y="32949"/>
                </a:lnTo>
                <a:lnTo>
                  <a:pt x="68562" y="8840"/>
                </a:lnTo>
                <a:lnTo>
                  <a:pt x="112258" y="0"/>
                </a:lnTo>
                <a:lnTo>
                  <a:pt x="1459365" y="0"/>
                </a:lnTo>
                <a:lnTo>
                  <a:pt x="1503062" y="8840"/>
                </a:lnTo>
                <a:lnTo>
                  <a:pt x="1538745" y="32949"/>
                </a:lnTo>
                <a:lnTo>
                  <a:pt x="1562803" y="68707"/>
                </a:lnTo>
                <a:lnTo>
                  <a:pt x="1571624" y="112495"/>
                </a:lnTo>
                <a:lnTo>
                  <a:pt x="221154" y="112495"/>
                </a:lnTo>
                <a:lnTo>
                  <a:pt x="296376" y="170481"/>
                </a:lnTo>
                <a:lnTo>
                  <a:pt x="112258" y="170481"/>
                </a:lnTo>
                <a:lnTo>
                  <a:pt x="112258" y="1124956"/>
                </a:lnTo>
                <a:lnTo>
                  <a:pt x="1571624" y="1124956"/>
                </a:lnTo>
                <a:lnTo>
                  <a:pt x="1562803" y="1168746"/>
                </a:lnTo>
                <a:lnTo>
                  <a:pt x="1538745" y="1204504"/>
                </a:lnTo>
                <a:lnTo>
                  <a:pt x="1503062" y="1228612"/>
                </a:lnTo>
                <a:lnTo>
                  <a:pt x="1459365" y="1237452"/>
                </a:lnTo>
                <a:close/>
              </a:path>
              <a:path extrusionOk="0" h="1237615" w="1571625">
                <a:moveTo>
                  <a:pt x="989016" y="533048"/>
                </a:moveTo>
                <a:lnTo>
                  <a:pt x="785810" y="533048"/>
                </a:lnTo>
                <a:lnTo>
                  <a:pt x="803664" y="530132"/>
                </a:lnTo>
                <a:lnTo>
                  <a:pt x="820034" y="521383"/>
                </a:lnTo>
                <a:lnTo>
                  <a:pt x="1350469" y="112495"/>
                </a:lnTo>
                <a:lnTo>
                  <a:pt x="1571624" y="112495"/>
                </a:lnTo>
                <a:lnTo>
                  <a:pt x="1571624" y="170478"/>
                </a:lnTo>
                <a:lnTo>
                  <a:pt x="1459362" y="170481"/>
                </a:lnTo>
                <a:lnTo>
                  <a:pt x="989016" y="533048"/>
                </a:lnTo>
                <a:close/>
              </a:path>
              <a:path extrusionOk="0" h="1237615" w="1571625">
                <a:moveTo>
                  <a:pt x="1571624" y="1124956"/>
                </a:moveTo>
                <a:lnTo>
                  <a:pt x="1459365" y="1124956"/>
                </a:lnTo>
                <a:lnTo>
                  <a:pt x="1459365" y="170478"/>
                </a:lnTo>
                <a:lnTo>
                  <a:pt x="1571624" y="170478"/>
                </a:lnTo>
                <a:lnTo>
                  <a:pt x="1571624" y="1124956"/>
                </a:lnTo>
                <a:close/>
              </a:path>
              <a:path extrusionOk="0" h="1237615" w="1571625">
                <a:moveTo>
                  <a:pt x="807483" y="644141"/>
                </a:moveTo>
                <a:lnTo>
                  <a:pt x="764135" y="644141"/>
                </a:lnTo>
                <a:lnTo>
                  <a:pt x="721928" y="632943"/>
                </a:lnTo>
                <a:lnTo>
                  <a:pt x="683140" y="610547"/>
                </a:lnTo>
                <a:lnTo>
                  <a:pt x="112258" y="170481"/>
                </a:lnTo>
                <a:lnTo>
                  <a:pt x="296376" y="170481"/>
                </a:lnTo>
                <a:lnTo>
                  <a:pt x="751590" y="521383"/>
                </a:lnTo>
                <a:lnTo>
                  <a:pt x="767957" y="530132"/>
                </a:lnTo>
                <a:lnTo>
                  <a:pt x="785810" y="533048"/>
                </a:lnTo>
                <a:lnTo>
                  <a:pt x="989016" y="533048"/>
                </a:lnTo>
                <a:lnTo>
                  <a:pt x="888478" y="610547"/>
                </a:lnTo>
                <a:lnTo>
                  <a:pt x="849690" y="632943"/>
                </a:lnTo>
                <a:lnTo>
                  <a:pt x="807483" y="6441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8268" y="423038"/>
            <a:ext cx="2786062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7" y="4936110"/>
            <a:ext cx="995362" cy="1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0"/>
          <p:cNvGrpSpPr/>
          <p:nvPr/>
        </p:nvGrpSpPr>
        <p:grpSpPr>
          <a:xfrm>
            <a:off x="4093302" y="1933625"/>
            <a:ext cx="1009650" cy="1009650"/>
            <a:chOff x="8186604" y="3867249"/>
            <a:chExt cx="2019300" cy="2019300"/>
          </a:xfrm>
        </p:grpSpPr>
        <p:sp>
          <p:nvSpPr>
            <p:cNvPr id="426" name="Google Shape;426;p40"/>
            <p:cNvSpPr/>
            <p:nvPr/>
          </p:nvSpPr>
          <p:spPr>
            <a:xfrm>
              <a:off x="8186604" y="3867249"/>
              <a:ext cx="2019300" cy="2019300"/>
            </a:xfrm>
            <a:custGeom>
              <a:rect b="b" l="l" r="r" t="t"/>
              <a:pathLst>
                <a:path extrusionOk="0" h="2019300" w="2019300">
                  <a:moveTo>
                    <a:pt x="2019299" y="2019299"/>
                  </a:moveTo>
                  <a:lnTo>
                    <a:pt x="0" y="2019299"/>
                  </a:lnTo>
                  <a:lnTo>
                    <a:pt x="0" y="0"/>
                  </a:lnTo>
                  <a:lnTo>
                    <a:pt x="2019299" y="0"/>
                  </a:lnTo>
                  <a:lnTo>
                    <a:pt x="2019299" y="20192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8325867" y="4041327"/>
              <a:ext cx="1741170" cy="0"/>
            </a:xfrm>
            <a:custGeom>
              <a:rect b="b" l="l" r="r" t="t"/>
              <a:pathLst>
                <a:path extrusionOk="0" h="120000" w="1741170">
                  <a:moveTo>
                    <a:pt x="0" y="0"/>
                  </a:moveTo>
                  <a:lnTo>
                    <a:pt x="487417" y="0"/>
                  </a:lnTo>
                </a:path>
                <a:path extrusionOk="0" h="120000" w="1741170">
                  <a:moveTo>
                    <a:pt x="626679" y="0"/>
                  </a:moveTo>
                  <a:lnTo>
                    <a:pt x="765941" y="0"/>
                  </a:lnTo>
                </a:path>
                <a:path extrusionOk="0" h="120000" w="1741170">
                  <a:moveTo>
                    <a:pt x="835572" y="0"/>
                  </a:moveTo>
                  <a:lnTo>
                    <a:pt x="974834" y="0"/>
                  </a:lnTo>
                </a:path>
                <a:path extrusionOk="0" h="120000" w="1741170">
                  <a:moveTo>
                    <a:pt x="1253358" y="0"/>
                  </a:moveTo>
                  <a:lnTo>
                    <a:pt x="174077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8360682" y="4076142"/>
              <a:ext cx="626745" cy="69850"/>
            </a:xfrm>
            <a:custGeom>
              <a:rect b="b" l="l" r="r" t="t"/>
              <a:pathLst>
                <a:path extrusionOk="0" h="69850" w="62674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626745">
                  <a:moveTo>
                    <a:pt x="417786" y="0"/>
                  </a:moveTo>
                  <a:lnTo>
                    <a:pt x="417786" y="69631"/>
                  </a:lnTo>
                </a:path>
                <a:path extrusionOk="0" h="69850" w="626745">
                  <a:moveTo>
                    <a:pt x="626679" y="0"/>
                  </a:moveTo>
                  <a:lnTo>
                    <a:pt x="626679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9161439" y="4110958"/>
              <a:ext cx="348615" cy="0"/>
            </a:xfrm>
            <a:custGeom>
              <a:rect b="b" l="l" r="r" t="t"/>
              <a:pathLst>
                <a:path extrusionOk="0" h="120000" w="348615">
                  <a:moveTo>
                    <a:pt x="0" y="0"/>
                  </a:moveTo>
                  <a:lnTo>
                    <a:pt x="34815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8360682" y="4076142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253358" y="0"/>
                  </a:moveTo>
                  <a:lnTo>
                    <a:pt x="1253358" y="69631"/>
                  </a:lnTo>
                </a:path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8465129" y="4145773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8743653" y="4180589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8882915" y="4180589"/>
              <a:ext cx="348615" cy="0"/>
            </a:xfrm>
            <a:custGeom>
              <a:rect b="b" l="l" r="r" t="t"/>
              <a:pathLst>
                <a:path extrusionOk="0" h="120000" w="348615">
                  <a:moveTo>
                    <a:pt x="0" y="0"/>
                  </a:moveTo>
                  <a:lnTo>
                    <a:pt x="34815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9405148" y="4145773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208915">
                  <a:moveTo>
                    <a:pt x="208893" y="0"/>
                  </a:moveTo>
                  <a:lnTo>
                    <a:pt x="208893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9718487" y="4145773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8360682" y="4145773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465129" y="4215404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8778468" y="4215404"/>
              <a:ext cx="139700" cy="69850"/>
            </a:xfrm>
            <a:custGeom>
              <a:rect b="b" l="l" r="r" t="t"/>
              <a:pathLst>
                <a:path extrusionOk="0" h="69850" w="139700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139700">
                  <a:moveTo>
                    <a:pt x="139262" y="0"/>
                  </a:moveTo>
                  <a:lnTo>
                    <a:pt x="139262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9022177" y="4250220"/>
              <a:ext cx="348615" cy="0"/>
            </a:xfrm>
            <a:custGeom>
              <a:rect b="b" l="l" r="r" t="t"/>
              <a:pathLst>
                <a:path extrusionOk="0" h="120000" w="348615">
                  <a:moveTo>
                    <a:pt x="0" y="0"/>
                  </a:moveTo>
                  <a:lnTo>
                    <a:pt x="34815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9579225" y="4250220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9718487" y="4215404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8360682" y="4215404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8465129" y="4285035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8778468" y="4285035"/>
              <a:ext cx="835660" cy="69850"/>
            </a:xfrm>
            <a:custGeom>
              <a:rect b="b" l="l" r="r" t="t"/>
              <a:pathLst>
                <a:path extrusionOk="0" h="69850" w="835659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835659">
                  <a:moveTo>
                    <a:pt x="139262" y="0"/>
                  </a:moveTo>
                  <a:lnTo>
                    <a:pt x="139262" y="69631"/>
                  </a:lnTo>
                </a:path>
                <a:path extrusionOk="0" h="69850" w="835659">
                  <a:moveTo>
                    <a:pt x="696310" y="0"/>
                  </a:moveTo>
                  <a:lnTo>
                    <a:pt x="696310" y="69631"/>
                  </a:lnTo>
                </a:path>
                <a:path extrusionOk="0" h="69850" w="835659">
                  <a:moveTo>
                    <a:pt x="835572" y="0"/>
                  </a:moveTo>
                  <a:lnTo>
                    <a:pt x="835572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9718487" y="4285035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8360682" y="4285035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  <a:path extrusionOk="0" h="139700" w="1671320">
                  <a:moveTo>
                    <a:pt x="417786" y="69631"/>
                  </a:moveTo>
                  <a:lnTo>
                    <a:pt x="417786" y="139262"/>
                  </a:lnTo>
                </a:path>
                <a:path extrusionOk="0" h="139700" w="1671320">
                  <a:moveTo>
                    <a:pt x="557048" y="69631"/>
                  </a:moveTo>
                  <a:lnTo>
                    <a:pt x="557048" y="139262"/>
                  </a:lnTo>
                </a:path>
                <a:path extrusionOk="0" h="139700" w="1671320">
                  <a:moveTo>
                    <a:pt x="696310" y="69631"/>
                  </a:moveTo>
                  <a:lnTo>
                    <a:pt x="696310" y="139262"/>
                  </a:lnTo>
                </a:path>
                <a:path extrusionOk="0" h="139700" w="1671320">
                  <a:moveTo>
                    <a:pt x="835572" y="69631"/>
                  </a:moveTo>
                  <a:lnTo>
                    <a:pt x="835572" y="139262"/>
                  </a:lnTo>
                </a:path>
                <a:path extrusionOk="0" h="139700" w="1671320">
                  <a:moveTo>
                    <a:pt x="1044465" y="69631"/>
                  </a:moveTo>
                  <a:lnTo>
                    <a:pt x="1044465" y="139262"/>
                  </a:lnTo>
                </a:path>
                <a:path extrusionOk="0" h="139700" w="1671320">
                  <a:moveTo>
                    <a:pt x="1253358" y="69631"/>
                  </a:moveTo>
                  <a:lnTo>
                    <a:pt x="1253358" y="139262"/>
                  </a:lnTo>
                </a:path>
                <a:path extrusionOk="0" h="139700" w="1671320">
                  <a:moveTo>
                    <a:pt x="1671144" y="69631"/>
                  </a:moveTo>
                  <a:lnTo>
                    <a:pt x="1671144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8325867" y="4459113"/>
              <a:ext cx="487680" cy="0"/>
            </a:xfrm>
            <a:custGeom>
              <a:rect b="b" l="l" r="r" t="t"/>
              <a:pathLst>
                <a:path extrusionOk="0" h="120000" w="487679">
                  <a:moveTo>
                    <a:pt x="0" y="0"/>
                  </a:moveTo>
                  <a:lnTo>
                    <a:pt x="487417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8917730" y="4424297"/>
              <a:ext cx="557530" cy="69850"/>
            </a:xfrm>
            <a:custGeom>
              <a:rect b="b" l="l" r="r" t="t"/>
              <a:pathLst>
                <a:path extrusionOk="0" h="69850" w="557529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557529">
                  <a:moveTo>
                    <a:pt x="139262" y="0"/>
                  </a:moveTo>
                  <a:lnTo>
                    <a:pt x="139262" y="69631"/>
                  </a:lnTo>
                </a:path>
                <a:path extrusionOk="0" h="69850" w="557529">
                  <a:moveTo>
                    <a:pt x="278524" y="0"/>
                  </a:moveTo>
                  <a:lnTo>
                    <a:pt x="278524" y="69631"/>
                  </a:lnTo>
                </a:path>
                <a:path extrusionOk="0" h="69850" w="557529">
                  <a:moveTo>
                    <a:pt x="417786" y="0"/>
                  </a:moveTo>
                  <a:lnTo>
                    <a:pt x="417786" y="69631"/>
                  </a:lnTo>
                </a:path>
                <a:path extrusionOk="0" h="69850" w="557529">
                  <a:moveTo>
                    <a:pt x="557048" y="0"/>
                  </a:moveTo>
                  <a:lnTo>
                    <a:pt x="557048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8882915" y="4459113"/>
              <a:ext cx="1184275" cy="69850"/>
            </a:xfrm>
            <a:custGeom>
              <a:rect b="b" l="l" r="r" t="t"/>
              <a:pathLst>
                <a:path extrusionOk="0" h="69850" w="1184275">
                  <a:moveTo>
                    <a:pt x="696310" y="0"/>
                  </a:moveTo>
                  <a:lnTo>
                    <a:pt x="1183727" y="0"/>
                  </a:lnTo>
                </a:path>
                <a:path extrusionOk="0" h="69850" w="1184275">
                  <a:moveTo>
                    <a:pt x="0" y="69631"/>
                  </a:moveTo>
                  <a:lnTo>
                    <a:pt x="139262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8360682" y="4493928"/>
              <a:ext cx="1114425" cy="139700"/>
            </a:xfrm>
            <a:custGeom>
              <a:rect b="b" l="l" r="r" t="t"/>
              <a:pathLst>
                <a:path extrusionOk="0" h="139700" w="1114425">
                  <a:moveTo>
                    <a:pt x="765941" y="0"/>
                  </a:moveTo>
                  <a:lnTo>
                    <a:pt x="765941" y="69631"/>
                  </a:lnTo>
                </a:path>
                <a:path extrusionOk="0" h="139700" w="1114425">
                  <a:moveTo>
                    <a:pt x="974834" y="0"/>
                  </a:moveTo>
                  <a:lnTo>
                    <a:pt x="974834" y="69631"/>
                  </a:lnTo>
                </a:path>
                <a:path extrusionOk="0" h="139700" w="1114425">
                  <a:moveTo>
                    <a:pt x="1114096" y="0"/>
                  </a:moveTo>
                  <a:lnTo>
                    <a:pt x="1114096" y="69631"/>
                  </a:lnTo>
                </a:path>
                <a:path extrusionOk="0" h="139700" w="1114425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8395498" y="4598375"/>
              <a:ext cx="1532255" cy="69850"/>
            </a:xfrm>
            <a:custGeom>
              <a:rect b="b" l="l" r="r" t="t"/>
              <a:pathLst>
                <a:path extrusionOk="0" h="69850" w="1532254">
                  <a:moveTo>
                    <a:pt x="69631" y="0"/>
                  </a:moveTo>
                  <a:lnTo>
                    <a:pt x="417786" y="0"/>
                  </a:lnTo>
                </a:path>
                <a:path extrusionOk="0" h="69850" w="1532254">
                  <a:moveTo>
                    <a:pt x="626679" y="0"/>
                  </a:moveTo>
                  <a:lnTo>
                    <a:pt x="1044465" y="0"/>
                  </a:lnTo>
                </a:path>
                <a:path extrusionOk="0" h="69850" w="1532254">
                  <a:moveTo>
                    <a:pt x="1183727" y="0"/>
                  </a:moveTo>
                  <a:lnTo>
                    <a:pt x="1531882" y="0"/>
                  </a:lnTo>
                </a:path>
                <a:path extrusionOk="0" h="69850" w="1532254">
                  <a:moveTo>
                    <a:pt x="0" y="69631"/>
                  </a:moveTo>
                  <a:lnTo>
                    <a:pt x="139262" y="69631"/>
                  </a:lnTo>
                </a:path>
                <a:path extrusionOk="0" h="69850" w="1532254">
                  <a:moveTo>
                    <a:pt x="208893" y="69631"/>
                  </a:moveTo>
                  <a:lnTo>
                    <a:pt x="348155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8882915" y="4668006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9161439" y="4668006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9474779" y="4633190"/>
              <a:ext cx="487680" cy="69850"/>
            </a:xfrm>
            <a:custGeom>
              <a:rect b="b" l="l" r="r" t="t"/>
              <a:pathLst>
                <a:path extrusionOk="0" h="69850" w="487679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487679">
                  <a:moveTo>
                    <a:pt x="208893" y="0"/>
                  </a:moveTo>
                  <a:lnTo>
                    <a:pt x="208893" y="69631"/>
                  </a:lnTo>
                </a:path>
                <a:path extrusionOk="0" h="69850" w="487679">
                  <a:moveTo>
                    <a:pt x="487417" y="0"/>
                  </a:moveTo>
                  <a:lnTo>
                    <a:pt x="487417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8465129" y="4737637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8778468" y="4702822"/>
              <a:ext cx="1044575" cy="69850"/>
            </a:xfrm>
            <a:custGeom>
              <a:rect b="b" l="l" r="r" t="t"/>
              <a:pathLst>
                <a:path extrusionOk="0" h="69850" w="104457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1044575">
                  <a:moveTo>
                    <a:pt x="139262" y="0"/>
                  </a:moveTo>
                  <a:lnTo>
                    <a:pt x="139262" y="69631"/>
                  </a:lnTo>
                </a:path>
                <a:path extrusionOk="0" h="69850" w="1044575">
                  <a:moveTo>
                    <a:pt x="278524" y="0"/>
                  </a:moveTo>
                  <a:lnTo>
                    <a:pt x="278524" y="69631"/>
                  </a:lnTo>
                </a:path>
                <a:path extrusionOk="0" h="69850" w="1044575">
                  <a:moveTo>
                    <a:pt x="626679" y="0"/>
                  </a:moveTo>
                  <a:lnTo>
                    <a:pt x="626679" y="69631"/>
                  </a:lnTo>
                </a:path>
                <a:path extrusionOk="0" h="69850" w="1044575">
                  <a:moveTo>
                    <a:pt x="765941" y="0"/>
                  </a:moveTo>
                  <a:lnTo>
                    <a:pt x="765941" y="69631"/>
                  </a:lnTo>
                </a:path>
                <a:path extrusionOk="0" h="69850" w="1044575">
                  <a:moveTo>
                    <a:pt x="1044465" y="0"/>
                  </a:moveTo>
                  <a:lnTo>
                    <a:pt x="1044465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9927380" y="4737637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8395498" y="4807268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8534760" y="4807268"/>
              <a:ext cx="487680" cy="0"/>
            </a:xfrm>
            <a:custGeom>
              <a:rect b="b" l="l" r="r" t="t"/>
              <a:pathLst>
                <a:path extrusionOk="0" h="120000" w="487679">
                  <a:moveTo>
                    <a:pt x="0" y="0"/>
                  </a:moveTo>
                  <a:lnTo>
                    <a:pt x="139262" y="0"/>
                  </a:lnTo>
                </a:path>
                <a:path extrusionOk="0" h="120000" w="487679">
                  <a:moveTo>
                    <a:pt x="348155" y="0"/>
                  </a:moveTo>
                  <a:lnTo>
                    <a:pt x="487417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9126623" y="4772453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208915">
                  <a:moveTo>
                    <a:pt x="208893" y="0"/>
                  </a:moveTo>
                  <a:lnTo>
                    <a:pt x="208893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9439963" y="4807268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9683672" y="4772453"/>
              <a:ext cx="348615" cy="69850"/>
            </a:xfrm>
            <a:custGeom>
              <a:rect b="b" l="l" r="r" t="t"/>
              <a:pathLst>
                <a:path extrusionOk="0" h="69850" w="34861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348615">
                  <a:moveTo>
                    <a:pt x="348155" y="0"/>
                  </a:moveTo>
                  <a:lnTo>
                    <a:pt x="348155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8325867" y="4876899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8604391" y="4876899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8743653" y="4876899"/>
              <a:ext cx="905510" cy="0"/>
            </a:xfrm>
            <a:custGeom>
              <a:rect b="b" l="l" r="r" t="t"/>
              <a:pathLst>
                <a:path extrusionOk="0" h="120000" w="905509">
                  <a:moveTo>
                    <a:pt x="0" y="0"/>
                  </a:moveTo>
                  <a:lnTo>
                    <a:pt x="139262" y="0"/>
                  </a:lnTo>
                </a:path>
                <a:path extrusionOk="0" h="120000" w="905509">
                  <a:moveTo>
                    <a:pt x="208893" y="0"/>
                  </a:moveTo>
                  <a:lnTo>
                    <a:pt x="348155" y="0"/>
                  </a:lnTo>
                </a:path>
                <a:path extrusionOk="0" h="120000" w="905509">
                  <a:moveTo>
                    <a:pt x="626679" y="0"/>
                  </a:moveTo>
                  <a:lnTo>
                    <a:pt x="905203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9718487" y="4876899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9857749" y="4876899"/>
              <a:ext cx="208915" cy="0"/>
            </a:xfrm>
            <a:custGeom>
              <a:rect b="b" l="l" r="r" t="t"/>
              <a:pathLst>
                <a:path extrusionOk="0" h="120000" w="208915">
                  <a:moveTo>
                    <a:pt x="0" y="0"/>
                  </a:moveTo>
                  <a:lnTo>
                    <a:pt x="208893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8360682" y="4911715"/>
              <a:ext cx="139700" cy="69850"/>
            </a:xfrm>
            <a:custGeom>
              <a:rect b="b" l="l" r="r" t="t"/>
              <a:pathLst>
                <a:path extrusionOk="0" h="69850" w="139700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139700">
                  <a:moveTo>
                    <a:pt x="139262" y="0"/>
                  </a:moveTo>
                  <a:lnTo>
                    <a:pt x="139262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9161439" y="4946530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8360682" y="4911715"/>
              <a:ext cx="1602105" cy="139700"/>
            </a:xfrm>
            <a:custGeom>
              <a:rect b="b" l="l" r="r" t="t"/>
              <a:pathLst>
                <a:path extrusionOk="0" h="139700" w="1602104">
                  <a:moveTo>
                    <a:pt x="1114096" y="0"/>
                  </a:moveTo>
                  <a:lnTo>
                    <a:pt x="1114096" y="69631"/>
                  </a:lnTo>
                </a:path>
                <a:path extrusionOk="0" h="139700" w="1602104">
                  <a:moveTo>
                    <a:pt x="1322989" y="0"/>
                  </a:moveTo>
                  <a:lnTo>
                    <a:pt x="1322989" y="69631"/>
                  </a:lnTo>
                </a:path>
                <a:path extrusionOk="0" h="139700" w="1602104">
                  <a:moveTo>
                    <a:pt x="1462251" y="0"/>
                  </a:moveTo>
                  <a:lnTo>
                    <a:pt x="1462251" y="69631"/>
                  </a:lnTo>
                </a:path>
                <a:path extrusionOk="0" h="139700" w="1602104">
                  <a:moveTo>
                    <a:pt x="1601513" y="0"/>
                  </a:moveTo>
                  <a:lnTo>
                    <a:pt x="1601513" y="69631"/>
                  </a:lnTo>
                </a:path>
                <a:path extrusionOk="0" h="139700" w="1602104">
                  <a:moveTo>
                    <a:pt x="0" y="69631"/>
                  </a:moveTo>
                  <a:lnTo>
                    <a:pt x="0" y="139262"/>
                  </a:lnTo>
                </a:path>
                <a:path extrusionOk="0" h="139700" w="1602104">
                  <a:moveTo>
                    <a:pt x="208893" y="69631"/>
                  </a:moveTo>
                  <a:lnTo>
                    <a:pt x="208893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8674022" y="5016161"/>
              <a:ext cx="208915" cy="0"/>
            </a:xfrm>
            <a:custGeom>
              <a:rect b="b" l="l" r="r" t="t"/>
              <a:pathLst>
                <a:path extrusionOk="0" h="120000" w="208915">
                  <a:moveTo>
                    <a:pt x="0" y="0"/>
                  </a:moveTo>
                  <a:lnTo>
                    <a:pt x="208893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9022177" y="5016161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9231070" y="5016161"/>
              <a:ext cx="835660" cy="0"/>
            </a:xfrm>
            <a:custGeom>
              <a:rect b="b" l="l" r="r" t="t"/>
              <a:pathLst>
                <a:path extrusionOk="0" h="120000" w="835659">
                  <a:moveTo>
                    <a:pt x="0" y="0"/>
                  </a:moveTo>
                  <a:lnTo>
                    <a:pt x="278524" y="0"/>
                  </a:lnTo>
                </a:path>
                <a:path extrusionOk="0" h="120000" w="835659">
                  <a:moveTo>
                    <a:pt x="348155" y="0"/>
                  </a:moveTo>
                  <a:lnTo>
                    <a:pt x="626679" y="0"/>
                  </a:lnTo>
                </a:path>
                <a:path extrusionOk="0" h="120000" w="835659">
                  <a:moveTo>
                    <a:pt x="696310" y="0"/>
                  </a:moveTo>
                  <a:lnTo>
                    <a:pt x="83557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8360682" y="5050977"/>
              <a:ext cx="348615" cy="69850"/>
            </a:xfrm>
            <a:custGeom>
              <a:rect b="b" l="l" r="r" t="t"/>
              <a:pathLst>
                <a:path extrusionOk="0" h="69850" w="34861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348615">
                  <a:moveTo>
                    <a:pt x="208893" y="0"/>
                  </a:moveTo>
                  <a:lnTo>
                    <a:pt x="208893" y="69631"/>
                  </a:lnTo>
                </a:path>
                <a:path extrusionOk="0" h="69850" w="348615">
                  <a:moveTo>
                    <a:pt x="348155" y="0"/>
                  </a:moveTo>
                  <a:lnTo>
                    <a:pt x="348155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8813284" y="5085792"/>
              <a:ext cx="975360" cy="0"/>
            </a:xfrm>
            <a:custGeom>
              <a:rect b="b" l="l" r="r" t="t"/>
              <a:pathLst>
                <a:path extrusionOk="0" h="120000" w="975359">
                  <a:moveTo>
                    <a:pt x="0" y="0"/>
                  </a:moveTo>
                  <a:lnTo>
                    <a:pt x="208893" y="0"/>
                  </a:lnTo>
                </a:path>
                <a:path extrusionOk="0" h="120000" w="975359">
                  <a:moveTo>
                    <a:pt x="348155" y="0"/>
                  </a:moveTo>
                  <a:lnTo>
                    <a:pt x="487417" y="0"/>
                  </a:lnTo>
                </a:path>
                <a:path extrusionOk="0" h="120000" w="975359">
                  <a:moveTo>
                    <a:pt x="626679" y="0"/>
                  </a:moveTo>
                  <a:lnTo>
                    <a:pt x="765941" y="0"/>
                  </a:lnTo>
                </a:path>
                <a:path extrusionOk="0" h="120000" w="975359">
                  <a:moveTo>
                    <a:pt x="835572" y="0"/>
                  </a:moveTo>
                  <a:lnTo>
                    <a:pt x="974834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8360682" y="5050977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8465129" y="5155423"/>
              <a:ext cx="487680" cy="0"/>
            </a:xfrm>
            <a:custGeom>
              <a:rect b="b" l="l" r="r" t="t"/>
              <a:pathLst>
                <a:path extrusionOk="0" h="120000" w="487679">
                  <a:moveTo>
                    <a:pt x="0" y="0"/>
                  </a:moveTo>
                  <a:lnTo>
                    <a:pt x="139262" y="0"/>
                  </a:lnTo>
                </a:path>
                <a:path extrusionOk="0" h="120000" w="487679">
                  <a:moveTo>
                    <a:pt x="278524" y="0"/>
                  </a:moveTo>
                  <a:lnTo>
                    <a:pt x="487417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9161439" y="5155423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9300701" y="5155423"/>
              <a:ext cx="487680" cy="0"/>
            </a:xfrm>
            <a:custGeom>
              <a:rect b="b" l="l" r="r" t="t"/>
              <a:pathLst>
                <a:path extrusionOk="0" h="120000" w="487679">
                  <a:moveTo>
                    <a:pt x="0" y="0"/>
                  </a:moveTo>
                  <a:lnTo>
                    <a:pt x="487417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8917730" y="5120608"/>
              <a:ext cx="975360" cy="139700"/>
            </a:xfrm>
            <a:custGeom>
              <a:rect b="b" l="l" r="r" t="t"/>
              <a:pathLst>
                <a:path extrusionOk="0" h="139700" w="975359">
                  <a:moveTo>
                    <a:pt x="974834" y="0"/>
                  </a:moveTo>
                  <a:lnTo>
                    <a:pt x="974834" y="69631"/>
                  </a:lnTo>
                </a:path>
                <a:path extrusionOk="0" h="139700" w="975359">
                  <a:moveTo>
                    <a:pt x="0" y="69631"/>
                  </a:moveTo>
                  <a:lnTo>
                    <a:pt x="0" y="139262"/>
                  </a:lnTo>
                </a:path>
                <a:path extrusionOk="0" h="139700" w="975359">
                  <a:moveTo>
                    <a:pt x="557048" y="69631"/>
                  </a:moveTo>
                  <a:lnTo>
                    <a:pt x="557048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8325867" y="5225054"/>
              <a:ext cx="1532255" cy="69850"/>
            </a:xfrm>
            <a:custGeom>
              <a:rect b="b" l="l" r="r" t="t"/>
              <a:pathLst>
                <a:path extrusionOk="0" h="69850" w="1532254">
                  <a:moveTo>
                    <a:pt x="1392620" y="0"/>
                  </a:moveTo>
                  <a:lnTo>
                    <a:pt x="1531882" y="0"/>
                  </a:lnTo>
                </a:path>
                <a:path extrusionOk="0" h="69850" w="1532254">
                  <a:moveTo>
                    <a:pt x="0" y="69631"/>
                  </a:moveTo>
                  <a:lnTo>
                    <a:pt x="487417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8952546" y="5294685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9091808" y="5294685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9474779" y="5259870"/>
              <a:ext cx="278765" cy="69850"/>
            </a:xfrm>
            <a:custGeom>
              <a:rect b="b" l="l" r="r" t="t"/>
              <a:pathLst>
                <a:path extrusionOk="0" h="69850" w="27876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278765">
                  <a:moveTo>
                    <a:pt x="139262" y="0"/>
                  </a:moveTo>
                  <a:lnTo>
                    <a:pt x="139262" y="69631"/>
                  </a:lnTo>
                </a:path>
                <a:path extrusionOk="0" h="69850" w="278765">
                  <a:moveTo>
                    <a:pt x="278524" y="0"/>
                  </a:moveTo>
                  <a:lnTo>
                    <a:pt x="278524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9857749" y="5294685"/>
              <a:ext cx="208915" cy="0"/>
            </a:xfrm>
            <a:custGeom>
              <a:rect b="b" l="l" r="r" t="t"/>
              <a:pathLst>
                <a:path extrusionOk="0" h="120000" w="208915">
                  <a:moveTo>
                    <a:pt x="0" y="0"/>
                  </a:moveTo>
                  <a:lnTo>
                    <a:pt x="208893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8360682" y="5329501"/>
              <a:ext cx="417830" cy="69850"/>
            </a:xfrm>
            <a:custGeom>
              <a:rect b="b" l="l" r="r" t="t"/>
              <a:pathLst>
                <a:path extrusionOk="0" h="69850" w="417829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417829">
                  <a:moveTo>
                    <a:pt x="417786" y="0"/>
                  </a:moveTo>
                  <a:lnTo>
                    <a:pt x="417786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882915" y="5364316"/>
              <a:ext cx="975360" cy="0"/>
            </a:xfrm>
            <a:custGeom>
              <a:rect b="b" l="l" r="r" t="t"/>
              <a:pathLst>
                <a:path extrusionOk="0" h="120000" w="975359">
                  <a:moveTo>
                    <a:pt x="0" y="0"/>
                  </a:moveTo>
                  <a:lnTo>
                    <a:pt x="278524" y="0"/>
                  </a:lnTo>
                </a:path>
                <a:path extrusionOk="0" h="120000" w="975359">
                  <a:moveTo>
                    <a:pt x="417786" y="0"/>
                  </a:moveTo>
                  <a:lnTo>
                    <a:pt x="626679" y="0"/>
                  </a:lnTo>
                </a:path>
                <a:path extrusionOk="0" h="120000" w="975359">
                  <a:moveTo>
                    <a:pt x="835572" y="0"/>
                  </a:moveTo>
                  <a:lnTo>
                    <a:pt x="974834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8360682" y="5329501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8465129" y="5399132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8743653" y="5433947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8882915" y="5433947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9091808" y="5433947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9370332" y="5433947"/>
              <a:ext cx="696595" cy="0"/>
            </a:xfrm>
            <a:custGeom>
              <a:rect b="b" l="l" r="r" t="t"/>
              <a:pathLst>
                <a:path extrusionOk="0" h="120000" w="696595">
                  <a:moveTo>
                    <a:pt x="0" y="0"/>
                  </a:moveTo>
                  <a:lnTo>
                    <a:pt x="417786" y="0"/>
                  </a:lnTo>
                </a:path>
                <a:path extrusionOk="0" h="120000" w="696595">
                  <a:moveTo>
                    <a:pt x="487417" y="0"/>
                  </a:moveTo>
                  <a:lnTo>
                    <a:pt x="696310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8325867" y="5503578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8465129" y="5468763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8778468" y="5468763"/>
              <a:ext cx="278765" cy="69850"/>
            </a:xfrm>
            <a:custGeom>
              <a:rect b="b" l="l" r="r" t="t"/>
              <a:pathLst>
                <a:path extrusionOk="0" h="69850" w="278765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278765">
                  <a:moveTo>
                    <a:pt x="139262" y="0"/>
                  </a:moveTo>
                  <a:lnTo>
                    <a:pt x="139262" y="69631"/>
                  </a:lnTo>
                </a:path>
                <a:path extrusionOk="0" h="69850" w="278765">
                  <a:moveTo>
                    <a:pt x="278524" y="0"/>
                  </a:moveTo>
                  <a:lnTo>
                    <a:pt x="278524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9161439" y="5503578"/>
              <a:ext cx="905510" cy="0"/>
            </a:xfrm>
            <a:custGeom>
              <a:rect b="b" l="l" r="r" t="t"/>
              <a:pathLst>
                <a:path extrusionOk="0" h="120000" w="905509">
                  <a:moveTo>
                    <a:pt x="0" y="0"/>
                  </a:moveTo>
                  <a:lnTo>
                    <a:pt x="487417" y="0"/>
                  </a:lnTo>
                </a:path>
                <a:path extrusionOk="0" h="120000" w="905509">
                  <a:moveTo>
                    <a:pt x="557048" y="0"/>
                  </a:moveTo>
                  <a:lnTo>
                    <a:pt x="905203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8325867" y="5573210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8465129" y="5538394"/>
              <a:ext cx="208915" cy="69850"/>
            </a:xfrm>
            <a:custGeom>
              <a:rect b="b" l="l" r="r" t="t"/>
              <a:pathLst>
                <a:path extrusionOk="0" h="69850" w="208915">
                  <a:moveTo>
                    <a:pt x="0" y="0"/>
                  </a:moveTo>
                  <a:lnTo>
                    <a:pt x="208893" y="0"/>
                  </a:lnTo>
                  <a:lnTo>
                    <a:pt x="208893" y="69631"/>
                  </a:lnTo>
                  <a:lnTo>
                    <a:pt x="0" y="696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8778468" y="5538394"/>
              <a:ext cx="139700" cy="69850"/>
            </a:xfrm>
            <a:custGeom>
              <a:rect b="b" l="l" r="r" t="t"/>
              <a:pathLst>
                <a:path extrusionOk="0" h="69850" w="139700">
                  <a:moveTo>
                    <a:pt x="0" y="0"/>
                  </a:moveTo>
                  <a:lnTo>
                    <a:pt x="0" y="69631"/>
                  </a:lnTo>
                </a:path>
                <a:path extrusionOk="0" h="69850" w="139700">
                  <a:moveTo>
                    <a:pt x="139262" y="0"/>
                  </a:moveTo>
                  <a:lnTo>
                    <a:pt x="139262" y="69631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9231070" y="5573210"/>
              <a:ext cx="696595" cy="0"/>
            </a:xfrm>
            <a:custGeom>
              <a:rect b="b" l="l" r="r" t="t"/>
              <a:pathLst>
                <a:path extrusionOk="0" h="120000" w="696595">
                  <a:moveTo>
                    <a:pt x="0" y="0"/>
                  </a:moveTo>
                  <a:lnTo>
                    <a:pt x="139262" y="0"/>
                  </a:lnTo>
                </a:path>
                <a:path extrusionOk="0" h="120000" w="696595">
                  <a:moveTo>
                    <a:pt x="208893" y="0"/>
                  </a:moveTo>
                  <a:lnTo>
                    <a:pt x="348155" y="0"/>
                  </a:lnTo>
                </a:path>
                <a:path extrusionOk="0" h="120000" w="696595">
                  <a:moveTo>
                    <a:pt x="557048" y="0"/>
                  </a:moveTo>
                  <a:lnTo>
                    <a:pt x="696310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360682" y="5538394"/>
              <a:ext cx="1671320" cy="139700"/>
            </a:xfrm>
            <a:custGeom>
              <a:rect b="b" l="l" r="r" t="t"/>
              <a:pathLst>
                <a:path extrusionOk="0" h="139700" w="1671320">
                  <a:moveTo>
                    <a:pt x="1671144" y="0"/>
                  </a:moveTo>
                  <a:lnTo>
                    <a:pt x="1671144" y="69631"/>
                  </a:lnTo>
                </a:path>
                <a:path extrusionOk="0" h="139700" w="1671320">
                  <a:moveTo>
                    <a:pt x="0" y="69631"/>
                  </a:moveTo>
                  <a:lnTo>
                    <a:pt x="0" y="139262"/>
                  </a:lnTo>
                </a:path>
                <a:path extrusionOk="0" h="139700" w="1671320">
                  <a:moveTo>
                    <a:pt x="417786" y="69631"/>
                  </a:moveTo>
                  <a:lnTo>
                    <a:pt x="417786" y="139262"/>
                  </a:lnTo>
                </a:path>
                <a:path extrusionOk="0" h="139700" w="1671320">
                  <a:moveTo>
                    <a:pt x="696310" y="69631"/>
                  </a:moveTo>
                  <a:lnTo>
                    <a:pt x="696310" y="139262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161439" y="5642841"/>
              <a:ext cx="696595" cy="0"/>
            </a:xfrm>
            <a:custGeom>
              <a:rect b="b" l="l" r="r" t="t"/>
              <a:pathLst>
                <a:path extrusionOk="0" h="120000" w="696595">
                  <a:moveTo>
                    <a:pt x="0" y="0"/>
                  </a:moveTo>
                  <a:lnTo>
                    <a:pt x="139262" y="0"/>
                  </a:lnTo>
                </a:path>
                <a:path extrusionOk="0" h="120000" w="696595">
                  <a:moveTo>
                    <a:pt x="208893" y="0"/>
                  </a:moveTo>
                  <a:lnTo>
                    <a:pt x="348155" y="0"/>
                  </a:lnTo>
                </a:path>
                <a:path extrusionOk="0" h="120000" w="696595">
                  <a:moveTo>
                    <a:pt x="417786" y="0"/>
                  </a:moveTo>
                  <a:lnTo>
                    <a:pt x="696310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9997011" y="5642841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8325867" y="5712472"/>
              <a:ext cx="766445" cy="0"/>
            </a:xfrm>
            <a:custGeom>
              <a:rect b="b" l="l" r="r" t="t"/>
              <a:pathLst>
                <a:path extrusionOk="0" h="120000" w="766445">
                  <a:moveTo>
                    <a:pt x="0" y="0"/>
                  </a:moveTo>
                  <a:lnTo>
                    <a:pt x="487417" y="0"/>
                  </a:lnTo>
                </a:path>
                <a:path extrusionOk="0" h="120000" w="766445">
                  <a:moveTo>
                    <a:pt x="557048" y="0"/>
                  </a:moveTo>
                  <a:lnTo>
                    <a:pt x="765941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9161439" y="5712472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9300701" y="5712472"/>
              <a:ext cx="139700" cy="0"/>
            </a:xfrm>
            <a:custGeom>
              <a:rect b="b" l="l" r="r" t="t"/>
              <a:pathLst>
                <a:path extrusionOk="0" h="120000" w="139700">
                  <a:moveTo>
                    <a:pt x="0" y="0"/>
                  </a:moveTo>
                  <a:lnTo>
                    <a:pt x="139262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9509594" y="5712472"/>
              <a:ext cx="69850" cy="0"/>
            </a:xfrm>
            <a:custGeom>
              <a:rect b="b" l="l" r="r" t="t"/>
              <a:pathLst>
                <a:path extrusionOk="0" h="120000" w="69850">
                  <a:moveTo>
                    <a:pt x="34815" y="0"/>
                  </a:moveTo>
                  <a:lnTo>
                    <a:pt x="34815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9648856" y="5712472"/>
              <a:ext cx="417830" cy="0"/>
            </a:xfrm>
            <a:custGeom>
              <a:rect b="b" l="l" r="r" t="t"/>
              <a:pathLst>
                <a:path extrusionOk="0" h="120000" w="417829">
                  <a:moveTo>
                    <a:pt x="0" y="0"/>
                  </a:moveTo>
                  <a:lnTo>
                    <a:pt x="417786" y="0"/>
                  </a:lnTo>
                </a:path>
              </a:pathLst>
            </a:custGeom>
            <a:noFill/>
            <a:ln cap="flat" cmpd="sng" w="69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40"/>
          <p:cNvSpPr txBox="1"/>
          <p:nvPr/>
        </p:nvSpPr>
        <p:spPr>
          <a:xfrm>
            <a:off x="4066475" y="3843550"/>
            <a:ext cx="1112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info@7vfi.ai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#WAGMI      </a:t>
            </a:r>
            <a:r>
              <a:rPr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🚀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4102023" y="1453724"/>
            <a:ext cx="939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Whitepaper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 txBox="1"/>
          <p:nvPr>
            <p:ph type="title"/>
          </p:nvPr>
        </p:nvSpPr>
        <p:spPr>
          <a:xfrm>
            <a:off x="1496496" y="619409"/>
            <a:ext cx="6265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Agenda</a:t>
            </a:r>
            <a:endParaRPr b="0" sz="3000"/>
          </a:p>
        </p:txBody>
      </p: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1621652" y="1356525"/>
            <a:ext cx="66093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55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 information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Rank select system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Metrics breakdown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approach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 construction 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Modeling results and showcase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AutoNum type="arabicPeriod"/>
            </a:pP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takeaways</a:t>
            </a:r>
            <a:endParaRPr sz="2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313275" y="1764000"/>
            <a:ext cx="32844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7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Cryptocurrency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Cryptography based on blockchain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Decentralized Nature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Format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Peer to peer transactions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133675" y="1827025"/>
            <a:ext cx="2839800" cy="21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backbone of the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cryptocurrency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DeFi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Foundational software rules and structures designed to facilitate specific types of transactions or interactions on the blockchain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/>
          <p:nvPr>
            <p:ph type="title"/>
          </p:nvPr>
        </p:nvSpPr>
        <p:spPr>
          <a:xfrm>
            <a:off x="1439280" y="570187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Background</a:t>
            </a:r>
            <a:endParaRPr b="0" sz="3000"/>
          </a:p>
        </p:txBody>
      </p:sp>
      <p:sp>
        <p:nvSpPr>
          <p:cNvPr id="254" name="Google Shape;254;p23"/>
          <p:cNvSpPr txBox="1"/>
          <p:nvPr/>
        </p:nvSpPr>
        <p:spPr>
          <a:xfrm>
            <a:off x="2899600" y="1764000"/>
            <a:ext cx="32844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7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 → Decentralized Finance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cryptocurrency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application of cryptocurrency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Accessible financial network without a center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Transparency but Risk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772075" y="2089770"/>
            <a:ext cx="40191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557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project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 user on token selections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focus: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an adaptable data infrastructure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</a:t>
            </a: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well-organized datasets to different users in this field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750" y="1292460"/>
            <a:ext cx="2097862" cy="58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"/>
          <p:cNvSpPr txBox="1"/>
          <p:nvPr/>
        </p:nvSpPr>
        <p:spPr>
          <a:xfrm>
            <a:off x="5307903" y="1495475"/>
            <a:ext cx="3202500" cy="21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Rank Select Module: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i="0"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robust tool that will employ a multi-layered approach 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0"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ssess and identify across the main crypto niches and ecosystems in Web3</a:t>
            </a:r>
            <a:endParaRPr i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i="0"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metrics go through multiple layers before receiving the final filter anchored in the scorecard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 txBox="1"/>
          <p:nvPr>
            <p:ph type="title"/>
          </p:nvPr>
        </p:nvSpPr>
        <p:spPr>
          <a:xfrm>
            <a:off x="1439280" y="570187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Overview</a:t>
            </a:r>
            <a:endParaRPr b="0"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 txBox="1"/>
          <p:nvPr>
            <p:ph type="title"/>
          </p:nvPr>
        </p:nvSpPr>
        <p:spPr>
          <a:xfrm>
            <a:off x="1496496" y="619409"/>
            <a:ext cx="6265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What makes the “Rank Select” tool relevant? </a:t>
            </a:r>
            <a:endParaRPr b="0" sz="3000"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827525" y="1618575"/>
            <a:ext cx="80706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“DYOR”: </a:t>
            </a:r>
            <a:r>
              <a:rPr lang="en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Do Your Own Research</a:t>
            </a:r>
            <a:r>
              <a:rPr lang="en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	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 concept of investigating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 Financial industry, but it also works here in the field of crypto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usual process of delving into the crypto field, especially if DeFi, requires investors to:</a:t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AutoNum type="alphaLcPeriod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 the fundamentals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AutoNum type="alphaLcPeriod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the projects' background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AutoNum type="alphaLcPeriod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Do technical due diligence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AutoNum type="alphaLcPeriod"/>
            </a:pPr>
            <a:r>
              <a:rPr lang="en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Evaluate Performance and Risks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However, this is hard to do!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Reason: crypto is really technical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Solution? Rank Select System!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Provide a straightforward tool to determine the quality of projects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Time savior and dependable investment advice</a:t>
            </a:r>
            <a:endParaRPr sz="12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Methodology  </a:t>
            </a:r>
            <a:endParaRPr b="0" sz="3000"/>
          </a:p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1428977" y="1362125"/>
            <a:ext cx="66093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Trebuchet MS"/>
              <a:buAutoNum type="arabicPeriod"/>
            </a:pPr>
            <a:r>
              <a:rPr b="1" i="1" lang="en" sz="1500" u="sng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Identify relevant metrics</a:t>
            </a:r>
            <a:endParaRPr b="1" i="1" sz="1500" u="sng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collection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Rank-Select model construction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 via Streamlit </a:t>
            </a:r>
            <a:endParaRPr sz="15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496496" y="619409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Breakdown of Metrics</a:t>
            </a:r>
            <a:endParaRPr b="0" sz="3000"/>
          </a:p>
        </p:txBody>
      </p:sp>
      <p:sp>
        <p:nvSpPr>
          <p:cNvPr id="291" name="Google Shape;291;p27"/>
          <p:cNvSpPr txBox="1"/>
          <p:nvPr>
            <p:ph idx="12" type="sldNum"/>
          </p:nvPr>
        </p:nvSpPr>
        <p:spPr>
          <a:xfrm>
            <a:off x="8897965" y="4903190"/>
            <a:ext cx="2088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937375" y="1511325"/>
            <a:ext cx="7447500" cy="4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TVL (Total Value Locked):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The total value of all assets deposited in a DeFi protocol.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high TVL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indicates that many users trust and use the protocol, suggesting its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popularity and stability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It's a sign of the protocol's ability to secure user funds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Fee: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charges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pay to perform transactions or other operations within a protocol.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Fees can reflect the utility and demand for a protocol.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 fees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might indicate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high demand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but if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too high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they could deter users. A balance is key for long-term sustainability.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/>
          <p:nvPr/>
        </p:nvSpPr>
        <p:spPr>
          <a:xfrm>
            <a:off x="7902877" y="4372971"/>
            <a:ext cx="1241425" cy="770572"/>
          </a:xfrm>
          <a:custGeom>
            <a:rect b="b" l="l" r="r" t="t"/>
            <a:pathLst>
              <a:path extrusionOk="0" h="1541145" w="2482850">
                <a:moveTo>
                  <a:pt x="2482078" y="10667"/>
                </a:moveTo>
                <a:lnTo>
                  <a:pt x="2482028" y="0"/>
                </a:lnTo>
                <a:lnTo>
                  <a:pt x="2450096" y="3711"/>
                </a:lnTo>
                <a:lnTo>
                  <a:pt x="2396180" y="11905"/>
                </a:lnTo>
                <a:lnTo>
                  <a:pt x="2290472" y="32943"/>
                </a:lnTo>
                <a:lnTo>
                  <a:pt x="2238313" y="44571"/>
                </a:lnTo>
                <a:lnTo>
                  <a:pt x="2187157" y="58544"/>
                </a:lnTo>
                <a:lnTo>
                  <a:pt x="2136624" y="73650"/>
                </a:lnTo>
                <a:lnTo>
                  <a:pt x="2037084" y="106037"/>
                </a:lnTo>
                <a:lnTo>
                  <a:pt x="1940185" y="142906"/>
                </a:lnTo>
                <a:lnTo>
                  <a:pt x="1904761" y="158438"/>
                </a:lnTo>
                <a:lnTo>
                  <a:pt x="2088615" y="98619"/>
                </a:lnTo>
                <a:lnTo>
                  <a:pt x="2189089" y="68600"/>
                </a:lnTo>
                <a:lnTo>
                  <a:pt x="2240065" y="54685"/>
                </a:lnTo>
                <a:lnTo>
                  <a:pt x="2292041" y="43116"/>
                </a:lnTo>
                <a:lnTo>
                  <a:pt x="2397372" y="22201"/>
                </a:lnTo>
                <a:lnTo>
                  <a:pt x="2451093" y="14071"/>
                </a:lnTo>
                <a:lnTo>
                  <a:pt x="2482078" y="10667"/>
                </a:lnTo>
                <a:close/>
              </a:path>
              <a:path extrusionOk="0" h="1541145" w="2482850">
                <a:moveTo>
                  <a:pt x="17077" y="1540549"/>
                </a:moveTo>
                <a:lnTo>
                  <a:pt x="103661" y="1485667"/>
                </a:lnTo>
                <a:lnTo>
                  <a:pt x="145958" y="1457214"/>
                </a:lnTo>
                <a:lnTo>
                  <a:pt x="188600" y="1429985"/>
                </a:lnTo>
                <a:lnTo>
                  <a:pt x="230405" y="1400357"/>
                </a:lnTo>
                <a:lnTo>
                  <a:pt x="272554" y="1371952"/>
                </a:lnTo>
                <a:lnTo>
                  <a:pt x="355913" y="1312778"/>
                </a:lnTo>
                <a:lnTo>
                  <a:pt x="479378" y="1220521"/>
                </a:lnTo>
                <a:lnTo>
                  <a:pt x="601176" y="1124801"/>
                </a:lnTo>
                <a:lnTo>
                  <a:pt x="721286" y="1025622"/>
                </a:lnTo>
                <a:lnTo>
                  <a:pt x="839691" y="922993"/>
                </a:lnTo>
                <a:lnTo>
                  <a:pt x="949291" y="823228"/>
                </a:lnTo>
                <a:lnTo>
                  <a:pt x="1014603" y="764583"/>
                </a:lnTo>
                <a:lnTo>
                  <a:pt x="1116909" y="675204"/>
                </a:lnTo>
                <a:lnTo>
                  <a:pt x="1152510" y="646259"/>
                </a:lnTo>
                <a:lnTo>
                  <a:pt x="1188249" y="615933"/>
                </a:lnTo>
                <a:lnTo>
                  <a:pt x="1224901" y="586646"/>
                </a:lnTo>
                <a:lnTo>
                  <a:pt x="1262451" y="558402"/>
                </a:lnTo>
                <a:lnTo>
                  <a:pt x="1300103" y="528790"/>
                </a:lnTo>
                <a:lnTo>
                  <a:pt x="1377621" y="471516"/>
                </a:lnTo>
                <a:lnTo>
                  <a:pt x="1457747" y="416064"/>
                </a:lnTo>
                <a:lnTo>
                  <a:pt x="1540380" y="362468"/>
                </a:lnTo>
                <a:lnTo>
                  <a:pt x="1625417" y="310761"/>
                </a:lnTo>
                <a:lnTo>
                  <a:pt x="1668903" y="285928"/>
                </a:lnTo>
                <a:lnTo>
                  <a:pt x="1757750" y="238323"/>
                </a:lnTo>
                <a:lnTo>
                  <a:pt x="1803084" y="215560"/>
                </a:lnTo>
                <a:lnTo>
                  <a:pt x="1849139" y="193897"/>
                </a:lnTo>
                <a:lnTo>
                  <a:pt x="1942971" y="152684"/>
                </a:lnTo>
                <a:lnTo>
                  <a:pt x="2039536" y="115923"/>
                </a:lnTo>
                <a:lnTo>
                  <a:pt x="2088615" y="98619"/>
                </a:lnTo>
                <a:lnTo>
                  <a:pt x="1904761" y="158438"/>
                </a:lnTo>
                <a:lnTo>
                  <a:pt x="1846027" y="184226"/>
                </a:lnTo>
                <a:lnTo>
                  <a:pt x="1799810" y="205941"/>
                </a:lnTo>
                <a:lnTo>
                  <a:pt x="1754315" y="228756"/>
                </a:lnTo>
                <a:lnTo>
                  <a:pt x="1665149" y="276465"/>
                </a:lnTo>
                <a:lnTo>
                  <a:pt x="1621503" y="301350"/>
                </a:lnTo>
                <a:lnTo>
                  <a:pt x="1536147" y="353161"/>
                </a:lnTo>
                <a:lnTo>
                  <a:pt x="1453193" y="406862"/>
                </a:lnTo>
                <a:lnTo>
                  <a:pt x="1412746" y="434713"/>
                </a:lnTo>
                <a:lnTo>
                  <a:pt x="1373132" y="463628"/>
                </a:lnTo>
                <a:lnTo>
                  <a:pt x="1333580" y="491187"/>
                </a:lnTo>
                <a:lnTo>
                  <a:pt x="1294887" y="519803"/>
                </a:lnTo>
                <a:lnTo>
                  <a:pt x="1146595" y="637499"/>
                </a:lnTo>
                <a:lnTo>
                  <a:pt x="1042058" y="727604"/>
                </a:lnTo>
                <a:lnTo>
                  <a:pt x="975173" y="786760"/>
                </a:lnTo>
                <a:lnTo>
                  <a:pt x="834224" y="915423"/>
                </a:lnTo>
                <a:lnTo>
                  <a:pt x="756764" y="983362"/>
                </a:lnTo>
                <a:lnTo>
                  <a:pt x="599546" y="1114647"/>
                </a:lnTo>
                <a:lnTo>
                  <a:pt x="519801" y="1177988"/>
                </a:lnTo>
                <a:lnTo>
                  <a:pt x="479451" y="1208478"/>
                </a:lnTo>
                <a:lnTo>
                  <a:pt x="439438" y="1240194"/>
                </a:lnTo>
                <a:lnTo>
                  <a:pt x="398584" y="1269513"/>
                </a:lnTo>
                <a:lnTo>
                  <a:pt x="358069" y="1300057"/>
                </a:lnTo>
                <a:lnTo>
                  <a:pt x="276094" y="1358781"/>
                </a:lnTo>
                <a:lnTo>
                  <a:pt x="151567" y="1443370"/>
                </a:lnTo>
                <a:lnTo>
                  <a:pt x="0" y="1540763"/>
                </a:lnTo>
                <a:lnTo>
                  <a:pt x="17077" y="1540549"/>
                </a:lnTo>
                <a:close/>
              </a:path>
              <a:path extrusionOk="0" h="1541145" w="2482850">
                <a:moveTo>
                  <a:pt x="2481907" y="68151"/>
                </a:moveTo>
                <a:lnTo>
                  <a:pt x="2481896" y="57470"/>
                </a:lnTo>
                <a:lnTo>
                  <a:pt x="2438827" y="64805"/>
                </a:lnTo>
                <a:lnTo>
                  <a:pt x="2389750" y="74096"/>
                </a:lnTo>
                <a:lnTo>
                  <a:pt x="2290810" y="95603"/>
                </a:lnTo>
                <a:lnTo>
                  <a:pt x="2191906" y="125111"/>
                </a:lnTo>
                <a:lnTo>
                  <a:pt x="2141892" y="141384"/>
                </a:lnTo>
                <a:lnTo>
                  <a:pt x="2091588" y="159086"/>
                </a:lnTo>
                <a:lnTo>
                  <a:pt x="2041354" y="179437"/>
                </a:lnTo>
                <a:lnTo>
                  <a:pt x="1990763" y="201240"/>
                </a:lnTo>
                <a:lnTo>
                  <a:pt x="2195156" y="134738"/>
                </a:lnTo>
                <a:lnTo>
                  <a:pt x="2244597" y="119987"/>
                </a:lnTo>
                <a:lnTo>
                  <a:pt x="2293816" y="106644"/>
                </a:lnTo>
                <a:lnTo>
                  <a:pt x="2342848" y="94698"/>
                </a:lnTo>
                <a:lnTo>
                  <a:pt x="2391726" y="84137"/>
                </a:lnTo>
                <a:lnTo>
                  <a:pt x="2440484" y="74951"/>
                </a:lnTo>
                <a:lnTo>
                  <a:pt x="2481907" y="68151"/>
                </a:lnTo>
                <a:close/>
              </a:path>
              <a:path extrusionOk="0" h="1541145" w="2482850">
                <a:moveTo>
                  <a:pt x="256075" y="1540249"/>
                </a:moveTo>
                <a:lnTo>
                  <a:pt x="258075" y="1539598"/>
                </a:lnTo>
                <a:lnTo>
                  <a:pt x="297778" y="1511990"/>
                </a:lnTo>
                <a:lnTo>
                  <a:pt x="337648" y="1485662"/>
                </a:lnTo>
                <a:lnTo>
                  <a:pt x="379310" y="1454745"/>
                </a:lnTo>
                <a:lnTo>
                  <a:pt x="421228" y="1425080"/>
                </a:lnTo>
                <a:lnTo>
                  <a:pt x="462607" y="1394255"/>
                </a:lnTo>
                <a:lnTo>
                  <a:pt x="503440" y="1362272"/>
                </a:lnTo>
                <a:lnTo>
                  <a:pt x="544503" y="1331550"/>
                </a:lnTo>
                <a:lnTo>
                  <a:pt x="584612" y="1298467"/>
                </a:lnTo>
                <a:lnTo>
                  <a:pt x="624935" y="1266650"/>
                </a:lnTo>
                <a:lnTo>
                  <a:pt x="704229" y="1200785"/>
                </a:lnTo>
                <a:lnTo>
                  <a:pt x="781929" y="1132767"/>
                </a:lnTo>
                <a:lnTo>
                  <a:pt x="895642" y="1027657"/>
                </a:lnTo>
                <a:lnTo>
                  <a:pt x="969466" y="955559"/>
                </a:lnTo>
                <a:lnTo>
                  <a:pt x="1028268" y="899032"/>
                </a:lnTo>
                <a:lnTo>
                  <a:pt x="1140560" y="794384"/>
                </a:lnTo>
                <a:lnTo>
                  <a:pt x="1194560" y="747433"/>
                </a:lnTo>
                <a:lnTo>
                  <a:pt x="1246292" y="701220"/>
                </a:lnTo>
                <a:lnTo>
                  <a:pt x="1296600" y="658141"/>
                </a:lnTo>
                <a:lnTo>
                  <a:pt x="1392786" y="580102"/>
                </a:lnTo>
                <a:lnTo>
                  <a:pt x="1438782" y="545104"/>
                </a:lnTo>
                <a:lnTo>
                  <a:pt x="1482803" y="510748"/>
                </a:lnTo>
                <a:lnTo>
                  <a:pt x="1525694" y="479431"/>
                </a:lnTo>
                <a:lnTo>
                  <a:pt x="1567121" y="449926"/>
                </a:lnTo>
                <a:lnTo>
                  <a:pt x="1607536" y="423421"/>
                </a:lnTo>
                <a:lnTo>
                  <a:pt x="1646212" y="397482"/>
                </a:lnTo>
                <a:lnTo>
                  <a:pt x="1683600" y="373297"/>
                </a:lnTo>
                <a:lnTo>
                  <a:pt x="1719760" y="350848"/>
                </a:lnTo>
                <a:lnTo>
                  <a:pt x="1754749" y="330115"/>
                </a:lnTo>
                <a:lnTo>
                  <a:pt x="1788628" y="311079"/>
                </a:lnTo>
                <a:lnTo>
                  <a:pt x="1852894" y="276814"/>
                </a:lnTo>
                <a:lnTo>
                  <a:pt x="1912636" y="246692"/>
                </a:lnTo>
                <a:lnTo>
                  <a:pt x="2045559" y="188753"/>
                </a:lnTo>
                <a:lnTo>
                  <a:pt x="2145460" y="150907"/>
                </a:lnTo>
                <a:lnTo>
                  <a:pt x="1990763" y="201240"/>
                </a:lnTo>
                <a:lnTo>
                  <a:pt x="1936506" y="224235"/>
                </a:lnTo>
                <a:lnTo>
                  <a:pt x="1816318" y="283372"/>
                </a:lnTo>
                <a:lnTo>
                  <a:pt x="1749847" y="321026"/>
                </a:lnTo>
                <a:lnTo>
                  <a:pt x="1678110" y="363064"/>
                </a:lnTo>
                <a:lnTo>
                  <a:pt x="1640612" y="387284"/>
                </a:lnTo>
                <a:lnTo>
                  <a:pt x="1601819" y="413261"/>
                </a:lnTo>
                <a:lnTo>
                  <a:pt x="1561672" y="441014"/>
                </a:lnTo>
                <a:lnTo>
                  <a:pt x="1519722" y="469354"/>
                </a:lnTo>
                <a:lnTo>
                  <a:pt x="1477087" y="501923"/>
                </a:lnTo>
                <a:lnTo>
                  <a:pt x="1432531" y="535118"/>
                </a:lnTo>
                <a:lnTo>
                  <a:pt x="1386389" y="570163"/>
                </a:lnTo>
                <a:lnTo>
                  <a:pt x="1338995" y="608288"/>
                </a:lnTo>
                <a:lnTo>
                  <a:pt x="1187540" y="737697"/>
                </a:lnTo>
                <a:lnTo>
                  <a:pt x="1133771" y="785909"/>
                </a:lnTo>
                <a:lnTo>
                  <a:pt x="1021150" y="890664"/>
                </a:lnTo>
                <a:lnTo>
                  <a:pt x="962182" y="947244"/>
                </a:lnTo>
                <a:lnTo>
                  <a:pt x="888361" y="1019342"/>
                </a:lnTo>
                <a:lnTo>
                  <a:pt x="774687" y="1124439"/>
                </a:lnTo>
                <a:lnTo>
                  <a:pt x="735973" y="1158404"/>
                </a:lnTo>
                <a:lnTo>
                  <a:pt x="696668" y="1191225"/>
                </a:lnTo>
                <a:lnTo>
                  <a:pt x="657568" y="1225315"/>
                </a:lnTo>
                <a:lnTo>
                  <a:pt x="617896" y="1258256"/>
                </a:lnTo>
                <a:lnTo>
                  <a:pt x="496738" y="1353768"/>
                </a:lnTo>
                <a:lnTo>
                  <a:pt x="373163" y="1446060"/>
                </a:lnTo>
                <a:lnTo>
                  <a:pt x="331351" y="1475691"/>
                </a:lnTo>
                <a:lnTo>
                  <a:pt x="251905" y="1528250"/>
                </a:lnTo>
                <a:lnTo>
                  <a:pt x="234213" y="1540684"/>
                </a:lnTo>
                <a:lnTo>
                  <a:pt x="256075" y="1540249"/>
                </a:lnTo>
                <a:close/>
              </a:path>
              <a:path extrusionOk="0" h="1541145" w="2482850">
                <a:moveTo>
                  <a:pt x="2481856" y="128266"/>
                </a:moveTo>
                <a:lnTo>
                  <a:pt x="2482188" y="118810"/>
                </a:lnTo>
                <a:lnTo>
                  <a:pt x="2459500" y="122185"/>
                </a:lnTo>
                <a:lnTo>
                  <a:pt x="2411198" y="131223"/>
                </a:lnTo>
                <a:lnTo>
                  <a:pt x="2362926" y="142922"/>
                </a:lnTo>
                <a:lnTo>
                  <a:pt x="2314205" y="156103"/>
                </a:lnTo>
                <a:lnTo>
                  <a:pt x="2264954" y="170792"/>
                </a:lnTo>
                <a:lnTo>
                  <a:pt x="2215090" y="187016"/>
                </a:lnTo>
                <a:lnTo>
                  <a:pt x="2164529" y="204802"/>
                </a:lnTo>
                <a:lnTo>
                  <a:pt x="2113582" y="225385"/>
                </a:lnTo>
                <a:lnTo>
                  <a:pt x="2061773" y="247583"/>
                </a:lnTo>
                <a:lnTo>
                  <a:pt x="2267885" y="180522"/>
                </a:lnTo>
                <a:lnTo>
                  <a:pt x="2316818" y="165937"/>
                </a:lnTo>
                <a:lnTo>
                  <a:pt x="2365220" y="152860"/>
                </a:lnTo>
                <a:lnTo>
                  <a:pt x="2413174" y="141264"/>
                </a:lnTo>
                <a:lnTo>
                  <a:pt x="2481856" y="128266"/>
                </a:lnTo>
                <a:close/>
              </a:path>
              <a:path extrusionOk="0" h="1541145" w="2482850">
                <a:moveTo>
                  <a:pt x="481162" y="1540468"/>
                </a:moveTo>
                <a:lnTo>
                  <a:pt x="585131" y="1461233"/>
                </a:lnTo>
                <a:lnTo>
                  <a:pt x="623767" y="1429965"/>
                </a:lnTo>
                <a:lnTo>
                  <a:pt x="701374" y="1364648"/>
                </a:lnTo>
                <a:lnTo>
                  <a:pt x="740382" y="1330588"/>
                </a:lnTo>
                <a:lnTo>
                  <a:pt x="818898" y="1259634"/>
                </a:lnTo>
                <a:lnTo>
                  <a:pt x="858442" y="1222728"/>
                </a:lnTo>
                <a:lnTo>
                  <a:pt x="898070" y="1184460"/>
                </a:lnTo>
                <a:lnTo>
                  <a:pt x="978045" y="1105018"/>
                </a:lnTo>
                <a:lnTo>
                  <a:pt x="1018428" y="1063832"/>
                </a:lnTo>
                <a:lnTo>
                  <a:pt x="1053166" y="1027155"/>
                </a:lnTo>
                <a:lnTo>
                  <a:pt x="1232881" y="848485"/>
                </a:lnTo>
                <a:lnTo>
                  <a:pt x="1307389" y="778835"/>
                </a:lnTo>
                <a:lnTo>
                  <a:pt x="1345416" y="745094"/>
                </a:lnTo>
                <a:lnTo>
                  <a:pt x="1383301" y="710063"/>
                </a:lnTo>
                <a:lnTo>
                  <a:pt x="1422217" y="677368"/>
                </a:lnTo>
                <a:lnTo>
                  <a:pt x="1460984" y="643387"/>
                </a:lnTo>
                <a:lnTo>
                  <a:pt x="1581071" y="548223"/>
                </a:lnTo>
                <a:lnTo>
                  <a:pt x="1621958" y="517558"/>
                </a:lnTo>
                <a:lnTo>
                  <a:pt x="1705196" y="458422"/>
                </a:lnTo>
                <a:lnTo>
                  <a:pt x="1834062" y="376429"/>
                </a:lnTo>
                <a:lnTo>
                  <a:pt x="1878230" y="351374"/>
                </a:lnTo>
                <a:lnTo>
                  <a:pt x="1967973" y="303477"/>
                </a:lnTo>
                <a:lnTo>
                  <a:pt x="2013935" y="281845"/>
                </a:lnTo>
                <a:lnTo>
                  <a:pt x="2066371" y="258107"/>
                </a:lnTo>
                <a:lnTo>
                  <a:pt x="2117862" y="236012"/>
                </a:lnTo>
                <a:lnTo>
                  <a:pt x="2168490" y="215533"/>
                </a:lnTo>
                <a:lnTo>
                  <a:pt x="2218339" y="196643"/>
                </a:lnTo>
                <a:lnTo>
                  <a:pt x="2061773" y="247583"/>
                </a:lnTo>
                <a:lnTo>
                  <a:pt x="2009019" y="271425"/>
                </a:lnTo>
                <a:lnTo>
                  <a:pt x="1962891" y="293111"/>
                </a:lnTo>
                <a:lnTo>
                  <a:pt x="1917358" y="315939"/>
                </a:lnTo>
                <a:lnTo>
                  <a:pt x="1828483" y="366224"/>
                </a:lnTo>
                <a:lnTo>
                  <a:pt x="1784753" y="392472"/>
                </a:lnTo>
                <a:lnTo>
                  <a:pt x="1741632" y="419857"/>
                </a:lnTo>
                <a:lnTo>
                  <a:pt x="1656831" y="476830"/>
                </a:lnTo>
                <a:lnTo>
                  <a:pt x="1615158" y="506415"/>
                </a:lnTo>
                <a:lnTo>
                  <a:pt x="1574105" y="537134"/>
                </a:lnTo>
                <a:lnTo>
                  <a:pt x="1493481" y="600761"/>
                </a:lnTo>
                <a:lnTo>
                  <a:pt x="1414590" y="666495"/>
                </a:lnTo>
                <a:lnTo>
                  <a:pt x="1337457" y="734328"/>
                </a:lnTo>
                <a:lnTo>
                  <a:pt x="1224818" y="839089"/>
                </a:lnTo>
                <a:lnTo>
                  <a:pt x="1044275" y="1018028"/>
                </a:lnTo>
                <a:lnTo>
                  <a:pt x="1009372" y="1054759"/>
                </a:lnTo>
                <a:lnTo>
                  <a:pt x="969232" y="1095865"/>
                </a:lnTo>
                <a:lnTo>
                  <a:pt x="889663" y="1175175"/>
                </a:lnTo>
                <a:lnTo>
                  <a:pt x="850205" y="1213389"/>
                </a:lnTo>
                <a:lnTo>
                  <a:pt x="810815" y="1250244"/>
                </a:lnTo>
                <a:lnTo>
                  <a:pt x="732575" y="1321108"/>
                </a:lnTo>
                <a:lnTo>
                  <a:pt x="693697" y="1355126"/>
                </a:lnTo>
                <a:lnTo>
                  <a:pt x="616355" y="1420357"/>
                </a:lnTo>
                <a:lnTo>
                  <a:pt x="577861" y="1451578"/>
                </a:lnTo>
                <a:lnTo>
                  <a:pt x="501160" y="1511258"/>
                </a:lnTo>
                <a:lnTo>
                  <a:pt x="462531" y="1538517"/>
                </a:lnTo>
                <a:lnTo>
                  <a:pt x="460758" y="1540430"/>
                </a:lnTo>
                <a:lnTo>
                  <a:pt x="481162" y="1540468"/>
                </a:lnTo>
                <a:close/>
              </a:path>
              <a:path extrusionOk="0" h="1541145" w="2482850">
                <a:moveTo>
                  <a:pt x="2482191" y="188256"/>
                </a:moveTo>
                <a:lnTo>
                  <a:pt x="2482243" y="177555"/>
                </a:lnTo>
                <a:lnTo>
                  <a:pt x="2435910" y="187288"/>
                </a:lnTo>
                <a:lnTo>
                  <a:pt x="2388029" y="198860"/>
                </a:lnTo>
                <a:lnTo>
                  <a:pt x="2339546" y="211963"/>
                </a:lnTo>
                <a:lnTo>
                  <a:pt x="2290737" y="227844"/>
                </a:lnTo>
                <a:lnTo>
                  <a:pt x="2241092" y="245332"/>
                </a:lnTo>
                <a:lnTo>
                  <a:pt x="2139221" y="286490"/>
                </a:lnTo>
                <a:lnTo>
                  <a:pt x="2118237" y="295989"/>
                </a:lnTo>
                <a:lnTo>
                  <a:pt x="2342890" y="222895"/>
                </a:lnTo>
                <a:lnTo>
                  <a:pt x="2390663" y="208687"/>
                </a:lnTo>
                <a:lnTo>
                  <a:pt x="2438184" y="197232"/>
                </a:lnTo>
                <a:lnTo>
                  <a:pt x="2482191" y="188256"/>
                </a:lnTo>
                <a:close/>
              </a:path>
              <a:path extrusionOk="0" h="1541145" w="2482850">
                <a:moveTo>
                  <a:pt x="685820" y="1540657"/>
                </a:moveTo>
                <a:lnTo>
                  <a:pt x="716952" y="1513166"/>
                </a:lnTo>
                <a:lnTo>
                  <a:pt x="755331" y="1480646"/>
                </a:lnTo>
                <a:lnTo>
                  <a:pt x="793409" y="1445553"/>
                </a:lnTo>
                <a:lnTo>
                  <a:pt x="870429" y="1372414"/>
                </a:lnTo>
                <a:lnTo>
                  <a:pt x="909469" y="1334337"/>
                </a:lnTo>
                <a:lnTo>
                  <a:pt x="988061" y="1252674"/>
                </a:lnTo>
                <a:lnTo>
                  <a:pt x="1028105" y="1210263"/>
                </a:lnTo>
                <a:lnTo>
                  <a:pt x="1102740" y="1128552"/>
                </a:lnTo>
                <a:lnTo>
                  <a:pt x="1137528" y="1091858"/>
                </a:lnTo>
                <a:lnTo>
                  <a:pt x="1172158" y="1053880"/>
                </a:lnTo>
                <a:lnTo>
                  <a:pt x="1314550" y="906051"/>
                </a:lnTo>
                <a:lnTo>
                  <a:pt x="1424878" y="798036"/>
                </a:lnTo>
                <a:lnTo>
                  <a:pt x="1500306" y="728087"/>
                </a:lnTo>
                <a:lnTo>
                  <a:pt x="1577372" y="660275"/>
                </a:lnTo>
                <a:lnTo>
                  <a:pt x="1616612" y="627475"/>
                </a:lnTo>
                <a:lnTo>
                  <a:pt x="1696496" y="564089"/>
                </a:lnTo>
                <a:lnTo>
                  <a:pt x="1737529" y="534712"/>
                </a:lnTo>
                <a:lnTo>
                  <a:pt x="1778369" y="504063"/>
                </a:lnTo>
                <a:lnTo>
                  <a:pt x="1820193" y="475764"/>
                </a:lnTo>
                <a:lnTo>
                  <a:pt x="1905213" y="421391"/>
                </a:lnTo>
                <a:lnTo>
                  <a:pt x="1992572" y="371599"/>
                </a:lnTo>
                <a:lnTo>
                  <a:pt x="2090938" y="322233"/>
                </a:lnTo>
                <a:lnTo>
                  <a:pt x="2143514" y="298449"/>
                </a:lnTo>
                <a:lnTo>
                  <a:pt x="2194786" y="276425"/>
                </a:lnTo>
                <a:lnTo>
                  <a:pt x="2294343" y="238691"/>
                </a:lnTo>
                <a:lnTo>
                  <a:pt x="2118237" y="295989"/>
                </a:lnTo>
                <a:lnTo>
                  <a:pt x="1988477" y="359576"/>
                </a:lnTo>
                <a:lnTo>
                  <a:pt x="1900789" y="409475"/>
                </a:lnTo>
                <a:lnTo>
                  <a:pt x="1815447" y="463953"/>
                </a:lnTo>
                <a:lnTo>
                  <a:pt x="1732471" y="523003"/>
                </a:lnTo>
                <a:lnTo>
                  <a:pt x="1691680" y="553636"/>
                </a:lnTo>
                <a:lnTo>
                  <a:pt x="1611508" y="617116"/>
                </a:lnTo>
                <a:lnTo>
                  <a:pt x="1572131" y="649961"/>
                </a:lnTo>
                <a:lnTo>
                  <a:pt x="1494811" y="717855"/>
                </a:lnTo>
                <a:lnTo>
                  <a:pt x="1419156" y="787878"/>
                </a:lnTo>
                <a:lnTo>
                  <a:pt x="1308548" y="895984"/>
                </a:lnTo>
                <a:lnTo>
                  <a:pt x="1165919" y="1043891"/>
                </a:lnTo>
                <a:lnTo>
                  <a:pt x="1131258" y="1081879"/>
                </a:lnTo>
                <a:lnTo>
                  <a:pt x="1096450" y="1118579"/>
                </a:lnTo>
                <a:lnTo>
                  <a:pt x="1021824" y="1200287"/>
                </a:lnTo>
                <a:lnTo>
                  <a:pt x="981824" y="1242683"/>
                </a:lnTo>
                <a:lnTo>
                  <a:pt x="942232" y="1283611"/>
                </a:lnTo>
                <a:lnTo>
                  <a:pt x="864453" y="1362339"/>
                </a:lnTo>
                <a:lnTo>
                  <a:pt x="825769" y="1398965"/>
                </a:lnTo>
                <a:lnTo>
                  <a:pt x="749332" y="1469242"/>
                </a:lnTo>
                <a:lnTo>
                  <a:pt x="711474" y="1502928"/>
                </a:lnTo>
                <a:lnTo>
                  <a:pt x="673657" y="1535266"/>
                </a:lnTo>
                <a:lnTo>
                  <a:pt x="666379" y="1540305"/>
                </a:lnTo>
                <a:lnTo>
                  <a:pt x="685820" y="1540657"/>
                </a:lnTo>
                <a:close/>
              </a:path>
              <a:path extrusionOk="0" h="1541145" w="2482850">
                <a:moveTo>
                  <a:pt x="2482152" y="249703"/>
                </a:moveTo>
                <a:lnTo>
                  <a:pt x="2482074" y="239045"/>
                </a:lnTo>
                <a:lnTo>
                  <a:pt x="2467462" y="242463"/>
                </a:lnTo>
                <a:lnTo>
                  <a:pt x="2415461" y="255376"/>
                </a:lnTo>
                <a:lnTo>
                  <a:pt x="2365066" y="270437"/>
                </a:lnTo>
                <a:lnTo>
                  <a:pt x="2316336" y="287627"/>
                </a:lnTo>
                <a:lnTo>
                  <a:pt x="2268934" y="305721"/>
                </a:lnTo>
                <a:lnTo>
                  <a:pt x="2212164" y="330869"/>
                </a:lnTo>
                <a:lnTo>
                  <a:pt x="2368389" y="280040"/>
                </a:lnTo>
                <a:lnTo>
                  <a:pt x="2418416" y="265098"/>
                </a:lnTo>
                <a:lnTo>
                  <a:pt x="2470001" y="252321"/>
                </a:lnTo>
                <a:lnTo>
                  <a:pt x="2482152" y="249703"/>
                </a:lnTo>
                <a:close/>
              </a:path>
              <a:path extrusionOk="0" h="1541145" w="2482850">
                <a:moveTo>
                  <a:pt x="867018" y="1540465"/>
                </a:moveTo>
                <a:lnTo>
                  <a:pt x="923199" y="1484791"/>
                </a:lnTo>
                <a:lnTo>
                  <a:pt x="961833" y="1445511"/>
                </a:lnTo>
                <a:lnTo>
                  <a:pt x="1039788" y="1361384"/>
                </a:lnTo>
                <a:lnTo>
                  <a:pt x="1079210" y="1316505"/>
                </a:lnTo>
                <a:lnTo>
                  <a:pt x="1119126" y="1270129"/>
                </a:lnTo>
                <a:lnTo>
                  <a:pt x="1157327" y="1226983"/>
                </a:lnTo>
                <a:lnTo>
                  <a:pt x="1232090" y="1141223"/>
                </a:lnTo>
                <a:lnTo>
                  <a:pt x="1305706" y="1058508"/>
                </a:lnTo>
                <a:lnTo>
                  <a:pt x="1378475" y="978740"/>
                </a:lnTo>
                <a:lnTo>
                  <a:pt x="1414734" y="940232"/>
                </a:lnTo>
                <a:lnTo>
                  <a:pt x="1487191" y="865907"/>
                </a:lnTo>
                <a:lnTo>
                  <a:pt x="1559555" y="794283"/>
                </a:lnTo>
                <a:lnTo>
                  <a:pt x="1595893" y="759756"/>
                </a:lnTo>
                <a:lnTo>
                  <a:pt x="1669073" y="693209"/>
                </a:lnTo>
                <a:lnTo>
                  <a:pt x="1781056" y="600682"/>
                </a:lnTo>
                <a:lnTo>
                  <a:pt x="1857625" y="543716"/>
                </a:lnTo>
                <a:lnTo>
                  <a:pt x="1896519" y="516371"/>
                </a:lnTo>
                <a:lnTo>
                  <a:pt x="1935999" y="490170"/>
                </a:lnTo>
                <a:lnTo>
                  <a:pt x="1976104" y="465102"/>
                </a:lnTo>
                <a:lnTo>
                  <a:pt x="2016871" y="441154"/>
                </a:lnTo>
                <a:lnTo>
                  <a:pt x="2058338" y="418313"/>
                </a:lnTo>
                <a:lnTo>
                  <a:pt x="2140076" y="375693"/>
                </a:lnTo>
                <a:lnTo>
                  <a:pt x="2183034" y="355038"/>
                </a:lnTo>
                <a:lnTo>
                  <a:pt x="2272845" y="315133"/>
                </a:lnTo>
                <a:lnTo>
                  <a:pt x="2319978" y="297126"/>
                </a:lnTo>
                <a:lnTo>
                  <a:pt x="2368389" y="280040"/>
                </a:lnTo>
                <a:lnTo>
                  <a:pt x="2212164" y="330869"/>
                </a:lnTo>
                <a:lnTo>
                  <a:pt x="2135650" y="366448"/>
                </a:lnTo>
                <a:lnTo>
                  <a:pt x="2053814" y="409101"/>
                </a:lnTo>
                <a:lnTo>
                  <a:pt x="2012029" y="432045"/>
                </a:lnTo>
                <a:lnTo>
                  <a:pt x="1970969" y="456089"/>
                </a:lnTo>
                <a:lnTo>
                  <a:pt x="1930594" y="481245"/>
                </a:lnTo>
                <a:lnTo>
                  <a:pt x="1890865" y="507526"/>
                </a:lnTo>
                <a:lnTo>
                  <a:pt x="1851744" y="534946"/>
                </a:lnTo>
                <a:lnTo>
                  <a:pt x="1813190" y="563516"/>
                </a:lnTo>
                <a:lnTo>
                  <a:pt x="1737236" y="622952"/>
                </a:lnTo>
                <a:lnTo>
                  <a:pt x="1699758" y="653844"/>
                </a:lnTo>
                <a:lnTo>
                  <a:pt x="1625601" y="718038"/>
                </a:lnTo>
                <a:lnTo>
                  <a:pt x="1516173" y="821753"/>
                </a:lnTo>
                <a:lnTo>
                  <a:pt x="1407500" y="933237"/>
                </a:lnTo>
                <a:lnTo>
                  <a:pt x="1371129" y="971781"/>
                </a:lnTo>
                <a:lnTo>
                  <a:pt x="1298130" y="1051624"/>
                </a:lnTo>
                <a:lnTo>
                  <a:pt x="1224263" y="1134421"/>
                </a:lnTo>
                <a:lnTo>
                  <a:pt x="1149215" y="1220273"/>
                </a:lnTo>
                <a:lnTo>
                  <a:pt x="1111248" y="1264679"/>
                </a:lnTo>
                <a:lnTo>
                  <a:pt x="1071182" y="1309768"/>
                </a:lnTo>
                <a:lnTo>
                  <a:pt x="1031975" y="1354577"/>
                </a:lnTo>
                <a:lnTo>
                  <a:pt x="992795" y="1396706"/>
                </a:lnTo>
                <a:lnTo>
                  <a:pt x="915901" y="1477817"/>
                </a:lnTo>
                <a:lnTo>
                  <a:pt x="877702" y="1515621"/>
                </a:lnTo>
                <a:lnTo>
                  <a:pt x="851844" y="1540060"/>
                </a:lnTo>
                <a:lnTo>
                  <a:pt x="867018" y="1540465"/>
                </a:lnTo>
                <a:close/>
              </a:path>
              <a:path extrusionOk="0" h="1541145" w="2482850">
                <a:moveTo>
                  <a:pt x="2482121" y="308477"/>
                </a:moveTo>
                <a:lnTo>
                  <a:pt x="2482087" y="297803"/>
                </a:lnTo>
                <a:lnTo>
                  <a:pt x="2455356" y="305165"/>
                </a:lnTo>
                <a:lnTo>
                  <a:pt x="2407256" y="319479"/>
                </a:lnTo>
                <a:lnTo>
                  <a:pt x="2359792" y="336258"/>
                </a:lnTo>
                <a:lnTo>
                  <a:pt x="2312823" y="355547"/>
                </a:lnTo>
                <a:lnTo>
                  <a:pt x="2265818" y="376182"/>
                </a:lnTo>
                <a:lnTo>
                  <a:pt x="2409686" y="329373"/>
                </a:lnTo>
                <a:lnTo>
                  <a:pt x="2457410" y="315181"/>
                </a:lnTo>
                <a:lnTo>
                  <a:pt x="2482121" y="308477"/>
                </a:lnTo>
                <a:close/>
              </a:path>
              <a:path extrusionOk="0" h="1541145" w="2482850">
                <a:moveTo>
                  <a:pt x="1028665" y="1539957"/>
                </a:moveTo>
                <a:lnTo>
                  <a:pt x="1060677" y="1505502"/>
                </a:lnTo>
                <a:lnTo>
                  <a:pt x="1097043" y="1462953"/>
                </a:lnTo>
                <a:lnTo>
                  <a:pt x="1133820" y="1418934"/>
                </a:lnTo>
                <a:lnTo>
                  <a:pt x="1171444" y="1374640"/>
                </a:lnTo>
                <a:lnTo>
                  <a:pt x="1225950" y="1306156"/>
                </a:lnTo>
                <a:lnTo>
                  <a:pt x="1290663" y="1229009"/>
                </a:lnTo>
                <a:lnTo>
                  <a:pt x="1322790" y="1189174"/>
                </a:lnTo>
                <a:lnTo>
                  <a:pt x="1421088" y="1073053"/>
                </a:lnTo>
                <a:lnTo>
                  <a:pt x="1521799" y="960154"/>
                </a:lnTo>
                <a:lnTo>
                  <a:pt x="1625096" y="850420"/>
                </a:lnTo>
                <a:lnTo>
                  <a:pt x="1660656" y="816145"/>
                </a:lnTo>
                <a:lnTo>
                  <a:pt x="1696006" y="780605"/>
                </a:lnTo>
                <a:lnTo>
                  <a:pt x="1768847" y="714168"/>
                </a:lnTo>
                <a:lnTo>
                  <a:pt x="1805959" y="682060"/>
                </a:lnTo>
                <a:lnTo>
                  <a:pt x="1881596" y="620056"/>
                </a:lnTo>
                <a:lnTo>
                  <a:pt x="1959685" y="562596"/>
                </a:lnTo>
                <a:lnTo>
                  <a:pt x="2040276" y="509664"/>
                </a:lnTo>
                <a:lnTo>
                  <a:pt x="2129263" y="458007"/>
                </a:lnTo>
                <a:lnTo>
                  <a:pt x="2223225" y="408738"/>
                </a:lnTo>
                <a:lnTo>
                  <a:pt x="2269525" y="385660"/>
                </a:lnTo>
                <a:lnTo>
                  <a:pt x="2316076" y="365172"/>
                </a:lnTo>
                <a:lnTo>
                  <a:pt x="2362620" y="346022"/>
                </a:lnTo>
                <a:lnTo>
                  <a:pt x="2409686" y="329373"/>
                </a:lnTo>
                <a:lnTo>
                  <a:pt x="2265818" y="376182"/>
                </a:lnTo>
                <a:lnTo>
                  <a:pt x="2219029" y="399419"/>
                </a:lnTo>
                <a:lnTo>
                  <a:pt x="2123972" y="449044"/>
                </a:lnTo>
                <a:lnTo>
                  <a:pt x="2075818" y="476731"/>
                </a:lnTo>
                <a:lnTo>
                  <a:pt x="1993626" y="527513"/>
                </a:lnTo>
                <a:lnTo>
                  <a:pt x="1913967" y="582813"/>
                </a:lnTo>
                <a:lnTo>
                  <a:pt x="1875268" y="612766"/>
                </a:lnTo>
                <a:lnTo>
                  <a:pt x="1799319" y="674872"/>
                </a:lnTo>
                <a:lnTo>
                  <a:pt x="1762057" y="707028"/>
                </a:lnTo>
                <a:lnTo>
                  <a:pt x="1688927" y="773559"/>
                </a:lnTo>
                <a:lnTo>
                  <a:pt x="1653442" y="809144"/>
                </a:lnTo>
                <a:lnTo>
                  <a:pt x="1617750" y="843461"/>
                </a:lnTo>
                <a:lnTo>
                  <a:pt x="1514102" y="953309"/>
                </a:lnTo>
                <a:lnTo>
                  <a:pt x="1413111" y="1066300"/>
                </a:lnTo>
                <a:lnTo>
                  <a:pt x="1314620" y="1182483"/>
                </a:lnTo>
                <a:lnTo>
                  <a:pt x="1282449" y="1222332"/>
                </a:lnTo>
                <a:lnTo>
                  <a:pt x="1217686" y="1299496"/>
                </a:lnTo>
                <a:lnTo>
                  <a:pt x="1185868" y="1339230"/>
                </a:lnTo>
                <a:lnTo>
                  <a:pt x="1163173" y="1367983"/>
                </a:lnTo>
                <a:lnTo>
                  <a:pt x="1123681" y="1415555"/>
                </a:lnTo>
                <a:lnTo>
                  <a:pt x="1084747" y="1461611"/>
                </a:lnTo>
                <a:lnTo>
                  <a:pt x="1046318" y="1506168"/>
                </a:lnTo>
                <a:lnTo>
                  <a:pt x="1015108" y="1540362"/>
                </a:lnTo>
                <a:lnTo>
                  <a:pt x="1028665" y="1539957"/>
                </a:lnTo>
                <a:close/>
              </a:path>
              <a:path extrusionOk="0" h="1541145" w="2482850">
                <a:moveTo>
                  <a:pt x="1175050" y="1540408"/>
                </a:moveTo>
                <a:lnTo>
                  <a:pt x="1185546" y="1527644"/>
                </a:lnTo>
                <a:lnTo>
                  <a:pt x="1222381" y="1479600"/>
                </a:lnTo>
                <a:lnTo>
                  <a:pt x="1238367" y="1458373"/>
                </a:lnTo>
                <a:lnTo>
                  <a:pt x="1270732" y="1417125"/>
                </a:lnTo>
                <a:lnTo>
                  <a:pt x="1286718" y="1395898"/>
                </a:lnTo>
                <a:lnTo>
                  <a:pt x="1446678" y="1190267"/>
                </a:lnTo>
                <a:lnTo>
                  <a:pt x="1479528" y="1150197"/>
                </a:lnTo>
                <a:lnTo>
                  <a:pt x="1512160" y="1108863"/>
                </a:lnTo>
                <a:lnTo>
                  <a:pt x="1545366" y="1068677"/>
                </a:lnTo>
                <a:lnTo>
                  <a:pt x="1647342" y="951359"/>
                </a:lnTo>
                <a:lnTo>
                  <a:pt x="1682146" y="913325"/>
                </a:lnTo>
                <a:lnTo>
                  <a:pt x="1753218" y="839451"/>
                </a:lnTo>
                <a:lnTo>
                  <a:pt x="1789502" y="803606"/>
                </a:lnTo>
                <a:lnTo>
                  <a:pt x="1826427" y="768888"/>
                </a:lnTo>
                <a:lnTo>
                  <a:pt x="1864000" y="735294"/>
                </a:lnTo>
                <a:lnTo>
                  <a:pt x="1940734" y="670262"/>
                </a:lnTo>
                <a:lnTo>
                  <a:pt x="1980303" y="640026"/>
                </a:lnTo>
                <a:lnTo>
                  <a:pt x="2020553" y="610904"/>
                </a:lnTo>
                <a:lnTo>
                  <a:pt x="2061494" y="582892"/>
                </a:lnTo>
                <a:lnTo>
                  <a:pt x="2103132" y="555990"/>
                </a:lnTo>
                <a:lnTo>
                  <a:pt x="2152542" y="526558"/>
                </a:lnTo>
                <a:lnTo>
                  <a:pt x="2200863" y="498816"/>
                </a:lnTo>
                <a:lnTo>
                  <a:pt x="2248282" y="472704"/>
                </a:lnTo>
                <a:lnTo>
                  <a:pt x="2294981" y="448161"/>
                </a:lnTo>
                <a:lnTo>
                  <a:pt x="2341539" y="426335"/>
                </a:lnTo>
                <a:lnTo>
                  <a:pt x="2387747" y="405959"/>
                </a:lnTo>
                <a:lnTo>
                  <a:pt x="2434183" y="388179"/>
                </a:lnTo>
                <a:lnTo>
                  <a:pt x="2481964" y="372633"/>
                </a:lnTo>
                <a:lnTo>
                  <a:pt x="2481884" y="361975"/>
                </a:lnTo>
                <a:lnTo>
                  <a:pt x="2407362" y="387557"/>
                </a:lnTo>
                <a:lnTo>
                  <a:pt x="2364114" y="405635"/>
                </a:lnTo>
                <a:lnTo>
                  <a:pt x="2320728" y="425093"/>
                </a:lnTo>
                <a:lnTo>
                  <a:pt x="2277052" y="445981"/>
                </a:lnTo>
                <a:lnTo>
                  <a:pt x="2232937" y="468348"/>
                </a:lnTo>
                <a:lnTo>
                  <a:pt x="2188624" y="493450"/>
                </a:lnTo>
                <a:lnTo>
                  <a:pt x="2097228" y="547226"/>
                </a:lnTo>
                <a:lnTo>
                  <a:pt x="2055410" y="574188"/>
                </a:lnTo>
                <a:lnTo>
                  <a:pt x="2014290" y="602257"/>
                </a:lnTo>
                <a:lnTo>
                  <a:pt x="1934503" y="662941"/>
                </a:lnTo>
                <a:lnTo>
                  <a:pt x="1895427" y="694352"/>
                </a:lnTo>
                <a:lnTo>
                  <a:pt x="1819656" y="761742"/>
                </a:lnTo>
                <a:lnTo>
                  <a:pt x="1782551" y="796518"/>
                </a:lnTo>
                <a:lnTo>
                  <a:pt x="1746087" y="832422"/>
                </a:lnTo>
                <a:lnTo>
                  <a:pt x="1674655" y="906413"/>
                </a:lnTo>
                <a:lnTo>
                  <a:pt x="1639671" y="944506"/>
                </a:lnTo>
                <a:lnTo>
                  <a:pt x="1571126" y="1022901"/>
                </a:lnTo>
                <a:lnTo>
                  <a:pt x="1470957" y="1143637"/>
                </a:lnTo>
                <a:lnTo>
                  <a:pt x="1309349" y="1349804"/>
                </a:lnTo>
                <a:lnTo>
                  <a:pt x="1277854" y="1392104"/>
                </a:lnTo>
                <a:lnTo>
                  <a:pt x="1261475" y="1412124"/>
                </a:lnTo>
                <a:lnTo>
                  <a:pt x="1213517" y="1475807"/>
                </a:lnTo>
                <a:lnTo>
                  <a:pt x="1161937" y="1540668"/>
                </a:lnTo>
                <a:lnTo>
                  <a:pt x="1175050" y="1540408"/>
                </a:lnTo>
                <a:close/>
              </a:path>
              <a:path extrusionOk="0" h="1541145" w="2482850">
                <a:moveTo>
                  <a:pt x="1309531" y="1540726"/>
                </a:moveTo>
                <a:lnTo>
                  <a:pt x="1346637" y="1488587"/>
                </a:lnTo>
                <a:lnTo>
                  <a:pt x="1370615" y="1456746"/>
                </a:lnTo>
                <a:lnTo>
                  <a:pt x="1400759" y="1413550"/>
                </a:lnTo>
                <a:lnTo>
                  <a:pt x="1555848" y="1202826"/>
                </a:lnTo>
                <a:lnTo>
                  <a:pt x="1619982" y="1120525"/>
                </a:lnTo>
                <a:lnTo>
                  <a:pt x="1719019" y="1000157"/>
                </a:lnTo>
                <a:lnTo>
                  <a:pt x="1752907" y="961085"/>
                </a:lnTo>
                <a:lnTo>
                  <a:pt x="1787446" y="923137"/>
                </a:lnTo>
                <a:lnTo>
                  <a:pt x="1858125" y="849390"/>
                </a:lnTo>
                <a:lnTo>
                  <a:pt x="1931530" y="780099"/>
                </a:lnTo>
                <a:lnTo>
                  <a:pt x="2007742" y="715237"/>
                </a:lnTo>
                <a:lnTo>
                  <a:pt x="2047122" y="685062"/>
                </a:lnTo>
                <a:lnTo>
                  <a:pt x="2087234" y="655985"/>
                </a:lnTo>
                <a:lnTo>
                  <a:pt x="2128088" y="628002"/>
                </a:lnTo>
                <a:lnTo>
                  <a:pt x="2167620" y="601784"/>
                </a:lnTo>
                <a:lnTo>
                  <a:pt x="2207563" y="576768"/>
                </a:lnTo>
                <a:lnTo>
                  <a:pt x="2288531" y="529056"/>
                </a:lnTo>
                <a:lnTo>
                  <a:pt x="2329677" y="506320"/>
                </a:lnTo>
                <a:lnTo>
                  <a:pt x="2371867" y="485915"/>
                </a:lnTo>
                <a:lnTo>
                  <a:pt x="2414771" y="466614"/>
                </a:lnTo>
                <a:lnTo>
                  <a:pt x="2458448" y="448397"/>
                </a:lnTo>
                <a:lnTo>
                  <a:pt x="2482212" y="440665"/>
                </a:lnTo>
                <a:lnTo>
                  <a:pt x="2482235" y="429973"/>
                </a:lnTo>
                <a:lnTo>
                  <a:pt x="2411110" y="457121"/>
                </a:lnTo>
                <a:lnTo>
                  <a:pt x="2367847" y="476539"/>
                </a:lnTo>
                <a:lnTo>
                  <a:pt x="2325314" y="497055"/>
                </a:lnTo>
                <a:lnTo>
                  <a:pt x="2283843" y="519897"/>
                </a:lnTo>
                <a:lnTo>
                  <a:pt x="2202255" y="567811"/>
                </a:lnTo>
                <a:lnTo>
                  <a:pt x="2162013" y="592924"/>
                </a:lnTo>
                <a:lnTo>
                  <a:pt x="2082714" y="645436"/>
                </a:lnTo>
                <a:lnTo>
                  <a:pt x="2044350" y="673944"/>
                </a:lnTo>
                <a:lnTo>
                  <a:pt x="2006689" y="703560"/>
                </a:lnTo>
                <a:lnTo>
                  <a:pt x="1933052" y="764913"/>
                </a:lnTo>
                <a:lnTo>
                  <a:pt x="1897450" y="797865"/>
                </a:lnTo>
                <a:lnTo>
                  <a:pt x="1827851" y="865918"/>
                </a:lnTo>
                <a:lnTo>
                  <a:pt x="1793835" y="901025"/>
                </a:lnTo>
                <a:lnTo>
                  <a:pt x="1760461" y="937259"/>
                </a:lnTo>
                <a:lnTo>
                  <a:pt x="1695212" y="1011910"/>
                </a:lnTo>
                <a:lnTo>
                  <a:pt x="1631639" y="1088686"/>
                </a:lnTo>
                <a:lnTo>
                  <a:pt x="1569671" y="1167612"/>
                </a:lnTo>
                <a:lnTo>
                  <a:pt x="1539365" y="1208189"/>
                </a:lnTo>
                <a:lnTo>
                  <a:pt x="1508845" y="1247501"/>
                </a:lnTo>
                <a:lnTo>
                  <a:pt x="1419443" y="1368740"/>
                </a:lnTo>
                <a:lnTo>
                  <a:pt x="1390333" y="1410264"/>
                </a:lnTo>
                <a:lnTo>
                  <a:pt x="1360965" y="1450537"/>
                </a:lnTo>
                <a:lnTo>
                  <a:pt x="1313007" y="1514220"/>
                </a:lnTo>
                <a:lnTo>
                  <a:pt x="1294488" y="1540278"/>
                </a:lnTo>
                <a:lnTo>
                  <a:pt x="1309531" y="1540726"/>
                </a:lnTo>
                <a:close/>
              </a:path>
              <a:path extrusionOk="0" h="1541145" w="2482850">
                <a:moveTo>
                  <a:pt x="1428534" y="1540737"/>
                </a:moveTo>
                <a:lnTo>
                  <a:pt x="1467969" y="1481163"/>
                </a:lnTo>
                <a:lnTo>
                  <a:pt x="1525603" y="1398306"/>
                </a:lnTo>
                <a:lnTo>
                  <a:pt x="1554230" y="1355603"/>
                </a:lnTo>
                <a:lnTo>
                  <a:pt x="1642256" y="1230805"/>
                </a:lnTo>
                <a:lnTo>
                  <a:pt x="1702654" y="1149719"/>
                </a:lnTo>
                <a:lnTo>
                  <a:pt x="1764696" y="1070770"/>
                </a:lnTo>
                <a:lnTo>
                  <a:pt x="1796463" y="1032388"/>
                </a:lnTo>
                <a:lnTo>
                  <a:pt x="1861551" y="957789"/>
                </a:lnTo>
                <a:lnTo>
                  <a:pt x="1894897" y="921565"/>
                </a:lnTo>
                <a:lnTo>
                  <a:pt x="1928925" y="886454"/>
                </a:lnTo>
                <a:lnTo>
                  <a:pt x="1963648" y="852452"/>
                </a:lnTo>
                <a:lnTo>
                  <a:pt x="1999078" y="819556"/>
                </a:lnTo>
                <a:lnTo>
                  <a:pt x="2035228" y="787761"/>
                </a:lnTo>
                <a:lnTo>
                  <a:pt x="2072109" y="757064"/>
                </a:lnTo>
                <a:lnTo>
                  <a:pt x="2109736" y="727460"/>
                </a:lnTo>
                <a:lnTo>
                  <a:pt x="2148118" y="698945"/>
                </a:lnTo>
                <a:lnTo>
                  <a:pt x="2230112" y="642886"/>
                </a:lnTo>
                <a:lnTo>
                  <a:pt x="2270887" y="616264"/>
                </a:lnTo>
                <a:lnTo>
                  <a:pt x="2353319" y="568075"/>
                </a:lnTo>
                <a:lnTo>
                  <a:pt x="2395194" y="546438"/>
                </a:lnTo>
                <a:lnTo>
                  <a:pt x="2437523" y="525988"/>
                </a:lnTo>
                <a:lnTo>
                  <a:pt x="2480806" y="507898"/>
                </a:lnTo>
                <a:lnTo>
                  <a:pt x="2482235" y="507434"/>
                </a:lnTo>
                <a:lnTo>
                  <a:pt x="2482073" y="495467"/>
                </a:lnTo>
                <a:lnTo>
                  <a:pt x="2433469" y="515287"/>
                </a:lnTo>
                <a:lnTo>
                  <a:pt x="2390781" y="535854"/>
                </a:lnTo>
                <a:lnTo>
                  <a:pt x="2307100" y="581778"/>
                </a:lnTo>
                <a:lnTo>
                  <a:pt x="2265884" y="607208"/>
                </a:lnTo>
                <a:lnTo>
                  <a:pt x="2224804" y="633929"/>
                </a:lnTo>
                <a:lnTo>
                  <a:pt x="2142215" y="690182"/>
                </a:lnTo>
                <a:lnTo>
                  <a:pt x="2103644" y="718758"/>
                </a:lnTo>
                <a:lnTo>
                  <a:pt x="2065831" y="748423"/>
                </a:lnTo>
                <a:lnTo>
                  <a:pt x="2028763" y="779180"/>
                </a:lnTo>
                <a:lnTo>
                  <a:pt x="1992430" y="811035"/>
                </a:lnTo>
                <a:lnTo>
                  <a:pt x="1956820" y="843990"/>
                </a:lnTo>
                <a:lnTo>
                  <a:pt x="1921920" y="878048"/>
                </a:lnTo>
                <a:lnTo>
                  <a:pt x="1887720" y="913215"/>
                </a:lnTo>
                <a:lnTo>
                  <a:pt x="1854208" y="949494"/>
                </a:lnTo>
                <a:lnTo>
                  <a:pt x="1821372" y="986888"/>
                </a:lnTo>
                <a:lnTo>
                  <a:pt x="1757287" y="1063831"/>
                </a:lnTo>
                <a:lnTo>
                  <a:pt x="1694981" y="1142867"/>
                </a:lnTo>
                <a:lnTo>
                  <a:pt x="1634360" y="1224025"/>
                </a:lnTo>
                <a:lnTo>
                  <a:pt x="1546088" y="1348903"/>
                </a:lnTo>
                <a:lnTo>
                  <a:pt x="1517406" y="1391624"/>
                </a:lnTo>
                <a:lnTo>
                  <a:pt x="1488485" y="1433086"/>
                </a:lnTo>
                <a:lnTo>
                  <a:pt x="1460100" y="1475710"/>
                </a:lnTo>
                <a:lnTo>
                  <a:pt x="1431454" y="1517083"/>
                </a:lnTo>
                <a:lnTo>
                  <a:pt x="1416038" y="1540796"/>
                </a:lnTo>
                <a:lnTo>
                  <a:pt x="1428534" y="1540737"/>
                </a:lnTo>
                <a:close/>
              </a:path>
              <a:path extrusionOk="0" h="1541145" w="2482850">
                <a:moveTo>
                  <a:pt x="1533419" y="1540000"/>
                </a:moveTo>
                <a:lnTo>
                  <a:pt x="1559627" y="1499420"/>
                </a:lnTo>
                <a:lnTo>
                  <a:pt x="1615334" y="1411848"/>
                </a:lnTo>
                <a:lnTo>
                  <a:pt x="1643837" y="1369185"/>
                </a:lnTo>
                <a:lnTo>
                  <a:pt x="1672141" y="1325253"/>
                </a:lnTo>
                <a:lnTo>
                  <a:pt x="1701047" y="1282459"/>
                </a:lnTo>
                <a:lnTo>
                  <a:pt x="1790360" y="1157242"/>
                </a:lnTo>
                <a:lnTo>
                  <a:pt x="1821050" y="1116540"/>
                </a:lnTo>
                <a:lnTo>
                  <a:pt x="1852422" y="1076951"/>
                </a:lnTo>
                <a:lnTo>
                  <a:pt x="1916886" y="999884"/>
                </a:lnTo>
                <a:lnTo>
                  <a:pt x="1984274" y="927209"/>
                </a:lnTo>
                <a:lnTo>
                  <a:pt x="2018908" y="891901"/>
                </a:lnTo>
                <a:lnTo>
                  <a:pt x="2054714" y="858882"/>
                </a:lnTo>
                <a:lnTo>
                  <a:pt x="2091315" y="826941"/>
                </a:lnTo>
                <a:lnTo>
                  <a:pt x="2128728" y="796070"/>
                </a:lnTo>
                <a:lnTo>
                  <a:pt x="2166968" y="766267"/>
                </a:lnTo>
                <a:lnTo>
                  <a:pt x="2209264" y="735143"/>
                </a:lnTo>
                <a:lnTo>
                  <a:pt x="2251042" y="705524"/>
                </a:lnTo>
                <a:lnTo>
                  <a:pt x="2292447" y="677362"/>
                </a:lnTo>
                <a:lnTo>
                  <a:pt x="2333622" y="650609"/>
                </a:lnTo>
                <a:lnTo>
                  <a:pt x="2374714" y="625220"/>
                </a:lnTo>
                <a:lnTo>
                  <a:pt x="2416260" y="602354"/>
                </a:lnTo>
                <a:lnTo>
                  <a:pt x="2458011" y="580756"/>
                </a:lnTo>
                <a:lnTo>
                  <a:pt x="2482168" y="570225"/>
                </a:lnTo>
                <a:lnTo>
                  <a:pt x="2482130" y="558218"/>
                </a:lnTo>
                <a:lnTo>
                  <a:pt x="2410575" y="592184"/>
                </a:lnTo>
                <a:lnTo>
                  <a:pt x="2369035" y="616383"/>
                </a:lnTo>
                <a:lnTo>
                  <a:pt x="2327586" y="641889"/>
                </a:lnTo>
                <a:lnTo>
                  <a:pt x="2286077" y="668750"/>
                </a:lnTo>
                <a:lnTo>
                  <a:pt x="2244358" y="697014"/>
                </a:lnTo>
                <a:lnTo>
                  <a:pt x="2202277" y="726732"/>
                </a:lnTo>
                <a:lnTo>
                  <a:pt x="2159684" y="757952"/>
                </a:lnTo>
                <a:lnTo>
                  <a:pt x="2121247" y="787820"/>
                </a:lnTo>
                <a:lnTo>
                  <a:pt x="2083638" y="818754"/>
                </a:lnTo>
                <a:lnTo>
                  <a:pt x="2046843" y="850759"/>
                </a:lnTo>
                <a:lnTo>
                  <a:pt x="2010845" y="883840"/>
                </a:lnTo>
                <a:lnTo>
                  <a:pt x="1976023" y="919209"/>
                </a:lnTo>
                <a:lnTo>
                  <a:pt x="1908273" y="992002"/>
                </a:lnTo>
                <a:lnTo>
                  <a:pt x="1875708" y="1030644"/>
                </a:lnTo>
                <a:lnTo>
                  <a:pt x="1812336" y="1110026"/>
                </a:lnTo>
                <a:lnTo>
                  <a:pt x="1750945" y="1191435"/>
                </a:lnTo>
                <a:lnTo>
                  <a:pt x="1721052" y="1233214"/>
                </a:lnTo>
                <a:lnTo>
                  <a:pt x="1662796" y="1318944"/>
                </a:lnTo>
                <a:lnTo>
                  <a:pt x="1634402" y="1362906"/>
                </a:lnTo>
                <a:lnTo>
                  <a:pt x="1605823" y="1405593"/>
                </a:lnTo>
                <a:lnTo>
                  <a:pt x="1520117" y="1540321"/>
                </a:lnTo>
                <a:lnTo>
                  <a:pt x="1533419" y="1540000"/>
                </a:lnTo>
                <a:close/>
              </a:path>
              <a:path extrusionOk="0" h="1541145" w="2482850">
                <a:moveTo>
                  <a:pt x="1637982" y="1540703"/>
                </a:moveTo>
                <a:lnTo>
                  <a:pt x="1645076" y="1529046"/>
                </a:lnTo>
                <a:lnTo>
                  <a:pt x="1670848" y="1484601"/>
                </a:lnTo>
                <a:lnTo>
                  <a:pt x="1697194" y="1441306"/>
                </a:lnTo>
                <a:lnTo>
                  <a:pt x="1724130" y="1399154"/>
                </a:lnTo>
                <a:lnTo>
                  <a:pt x="1750887" y="1355724"/>
                </a:lnTo>
                <a:lnTo>
                  <a:pt x="1778269" y="1313427"/>
                </a:lnTo>
                <a:lnTo>
                  <a:pt x="1863154" y="1189650"/>
                </a:lnTo>
                <a:lnTo>
                  <a:pt x="1922784" y="1111485"/>
                </a:lnTo>
                <a:lnTo>
                  <a:pt x="1953485" y="1073450"/>
                </a:lnTo>
                <a:lnTo>
                  <a:pt x="2016739" y="999449"/>
                </a:lnTo>
                <a:lnTo>
                  <a:pt x="2049720" y="964678"/>
                </a:lnTo>
                <a:lnTo>
                  <a:pt x="2083496" y="930985"/>
                </a:lnTo>
                <a:lnTo>
                  <a:pt x="2118083" y="898363"/>
                </a:lnTo>
                <a:lnTo>
                  <a:pt x="2153892" y="868015"/>
                </a:lnTo>
                <a:lnTo>
                  <a:pt x="2232331" y="805099"/>
                </a:lnTo>
                <a:lnTo>
                  <a:pt x="2273952" y="774195"/>
                </a:lnTo>
                <a:lnTo>
                  <a:pt x="2355719" y="715538"/>
                </a:lnTo>
                <a:lnTo>
                  <a:pt x="2437816" y="664788"/>
                </a:lnTo>
                <a:lnTo>
                  <a:pt x="2479653" y="643162"/>
                </a:lnTo>
                <a:lnTo>
                  <a:pt x="2481904" y="641094"/>
                </a:lnTo>
                <a:lnTo>
                  <a:pt x="2481871" y="629085"/>
                </a:lnTo>
                <a:lnTo>
                  <a:pt x="2474909" y="632686"/>
                </a:lnTo>
                <a:lnTo>
                  <a:pt x="2432959" y="655684"/>
                </a:lnTo>
                <a:lnTo>
                  <a:pt x="2391214" y="679950"/>
                </a:lnTo>
                <a:lnTo>
                  <a:pt x="2349924" y="706740"/>
                </a:lnTo>
                <a:lnTo>
                  <a:pt x="2308550" y="734892"/>
                </a:lnTo>
                <a:lnTo>
                  <a:pt x="2225364" y="796682"/>
                </a:lnTo>
                <a:lnTo>
                  <a:pt x="2146411" y="859765"/>
                </a:lnTo>
                <a:lnTo>
                  <a:pt x="2110406" y="890177"/>
                </a:lnTo>
                <a:lnTo>
                  <a:pt x="2075625" y="922862"/>
                </a:lnTo>
                <a:lnTo>
                  <a:pt x="2041658" y="956617"/>
                </a:lnTo>
                <a:lnTo>
                  <a:pt x="1976494" y="1028569"/>
                </a:lnTo>
                <a:lnTo>
                  <a:pt x="1944872" y="1065568"/>
                </a:lnTo>
                <a:lnTo>
                  <a:pt x="1914000" y="1103659"/>
                </a:lnTo>
                <a:lnTo>
                  <a:pt x="1883861" y="1142847"/>
                </a:lnTo>
                <a:lnTo>
                  <a:pt x="1854440" y="1183136"/>
                </a:lnTo>
                <a:lnTo>
                  <a:pt x="1769143" y="1307047"/>
                </a:lnTo>
                <a:lnTo>
                  <a:pt x="1742038" y="1350590"/>
                </a:lnTo>
                <a:lnTo>
                  <a:pt x="1714784" y="1392845"/>
                </a:lnTo>
                <a:lnTo>
                  <a:pt x="1635506" y="1522811"/>
                </a:lnTo>
                <a:lnTo>
                  <a:pt x="1625649" y="1540709"/>
                </a:lnTo>
                <a:lnTo>
                  <a:pt x="1637982" y="1540703"/>
                </a:lnTo>
                <a:close/>
              </a:path>
              <a:path extrusionOk="0" h="1541145" w="2482850">
                <a:moveTo>
                  <a:pt x="1729614" y="1540271"/>
                </a:moveTo>
                <a:lnTo>
                  <a:pt x="1778215" y="1455010"/>
                </a:lnTo>
                <a:lnTo>
                  <a:pt x="1832023" y="1365385"/>
                </a:lnTo>
                <a:lnTo>
                  <a:pt x="1859737" y="1321644"/>
                </a:lnTo>
                <a:lnTo>
                  <a:pt x="1916899" y="1236269"/>
                </a:lnTo>
                <a:lnTo>
                  <a:pt x="1946393" y="1194620"/>
                </a:lnTo>
                <a:lnTo>
                  <a:pt x="2007319" y="1113363"/>
                </a:lnTo>
                <a:lnTo>
                  <a:pt x="2039190" y="1074947"/>
                </a:lnTo>
                <a:lnTo>
                  <a:pt x="2071899" y="1037594"/>
                </a:lnTo>
                <a:lnTo>
                  <a:pt x="2140315" y="967255"/>
                </a:lnTo>
                <a:lnTo>
                  <a:pt x="2176068" y="934254"/>
                </a:lnTo>
                <a:lnTo>
                  <a:pt x="2212750" y="902286"/>
                </a:lnTo>
                <a:lnTo>
                  <a:pt x="2256635" y="867975"/>
                </a:lnTo>
                <a:lnTo>
                  <a:pt x="2299068" y="834135"/>
                </a:lnTo>
                <a:lnTo>
                  <a:pt x="2340639" y="801912"/>
                </a:lnTo>
                <a:lnTo>
                  <a:pt x="2381936" y="772449"/>
                </a:lnTo>
                <a:lnTo>
                  <a:pt x="2422764" y="744475"/>
                </a:lnTo>
                <a:lnTo>
                  <a:pt x="2481934" y="707861"/>
                </a:lnTo>
                <a:lnTo>
                  <a:pt x="2482054" y="695802"/>
                </a:lnTo>
                <a:lnTo>
                  <a:pt x="2417031" y="734320"/>
                </a:lnTo>
                <a:lnTo>
                  <a:pt x="2375749" y="762443"/>
                </a:lnTo>
                <a:lnTo>
                  <a:pt x="2292063" y="824395"/>
                </a:lnTo>
                <a:lnTo>
                  <a:pt x="2249274" y="858349"/>
                </a:lnTo>
                <a:lnTo>
                  <a:pt x="2205466" y="893972"/>
                </a:lnTo>
                <a:lnTo>
                  <a:pt x="2168578" y="926007"/>
                </a:lnTo>
                <a:lnTo>
                  <a:pt x="2132619" y="959075"/>
                </a:lnTo>
                <a:lnTo>
                  <a:pt x="2097962" y="994390"/>
                </a:lnTo>
                <a:lnTo>
                  <a:pt x="2064192" y="1030753"/>
                </a:lnTo>
                <a:lnTo>
                  <a:pt x="2031286" y="1068170"/>
                </a:lnTo>
                <a:lnTo>
                  <a:pt x="1999224" y="1106648"/>
                </a:lnTo>
                <a:lnTo>
                  <a:pt x="1937934" y="1188023"/>
                </a:lnTo>
                <a:lnTo>
                  <a:pt x="1908271" y="1229727"/>
                </a:lnTo>
                <a:lnTo>
                  <a:pt x="1850799" y="1315203"/>
                </a:lnTo>
                <a:lnTo>
                  <a:pt x="1769292" y="1449900"/>
                </a:lnTo>
                <a:lnTo>
                  <a:pt x="1743055" y="1495832"/>
                </a:lnTo>
                <a:lnTo>
                  <a:pt x="1717334" y="1540260"/>
                </a:lnTo>
                <a:lnTo>
                  <a:pt x="1729614" y="15402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-3690" y="0"/>
            <a:ext cx="941070" cy="1032828"/>
          </a:xfrm>
          <a:custGeom>
            <a:rect b="b" l="l" r="r" t="t"/>
            <a:pathLst>
              <a:path extrusionOk="0" h="2065655" w="1882139">
                <a:moveTo>
                  <a:pt x="6870" y="909890"/>
                </a:moveTo>
                <a:lnTo>
                  <a:pt x="46327" y="878959"/>
                </a:lnTo>
                <a:lnTo>
                  <a:pt x="137826" y="758817"/>
                </a:lnTo>
                <a:lnTo>
                  <a:pt x="176091" y="728819"/>
                </a:lnTo>
                <a:lnTo>
                  <a:pt x="538306" y="251214"/>
                </a:lnTo>
                <a:lnTo>
                  <a:pt x="560392" y="201625"/>
                </a:lnTo>
                <a:lnTo>
                  <a:pt x="620105" y="122539"/>
                </a:lnTo>
                <a:lnTo>
                  <a:pt x="642060" y="73053"/>
                </a:lnTo>
                <a:lnTo>
                  <a:pt x="671806" y="33597"/>
                </a:lnTo>
                <a:lnTo>
                  <a:pt x="689379" y="3683"/>
                </a:lnTo>
                <a:lnTo>
                  <a:pt x="659934" y="26766"/>
                </a:lnTo>
                <a:lnTo>
                  <a:pt x="637936" y="76286"/>
                </a:lnTo>
                <a:lnTo>
                  <a:pt x="578128" y="155447"/>
                </a:lnTo>
                <a:lnTo>
                  <a:pt x="555989" y="205077"/>
                </a:lnTo>
                <a:lnTo>
                  <a:pt x="435646" y="363969"/>
                </a:lnTo>
                <a:lnTo>
                  <a:pt x="413286" y="413772"/>
                </a:lnTo>
                <a:lnTo>
                  <a:pt x="261693" y="613300"/>
                </a:lnTo>
                <a:lnTo>
                  <a:pt x="223419" y="643304"/>
                </a:lnTo>
                <a:lnTo>
                  <a:pt x="101291" y="803595"/>
                </a:lnTo>
                <a:lnTo>
                  <a:pt x="62832" y="833744"/>
                </a:lnTo>
                <a:lnTo>
                  <a:pt x="32174" y="873916"/>
                </a:lnTo>
                <a:lnTo>
                  <a:pt x="6870" y="909890"/>
                </a:lnTo>
                <a:close/>
              </a:path>
              <a:path extrusionOk="0" h="2065655" w="1882139">
                <a:moveTo>
                  <a:pt x="177930" y="888750"/>
                </a:moveTo>
                <a:lnTo>
                  <a:pt x="238313" y="841413"/>
                </a:lnTo>
                <a:lnTo>
                  <a:pt x="330938" y="720389"/>
                </a:lnTo>
                <a:lnTo>
                  <a:pt x="369273" y="690336"/>
                </a:lnTo>
                <a:lnTo>
                  <a:pt x="607693" y="374329"/>
                </a:lnTo>
                <a:lnTo>
                  <a:pt x="630037" y="324538"/>
                </a:lnTo>
                <a:lnTo>
                  <a:pt x="690034" y="245229"/>
                </a:lnTo>
                <a:lnTo>
                  <a:pt x="712002" y="195733"/>
                </a:lnTo>
                <a:lnTo>
                  <a:pt x="771188" y="117060"/>
                </a:lnTo>
                <a:lnTo>
                  <a:pt x="792721" y="67904"/>
                </a:lnTo>
                <a:lnTo>
                  <a:pt x="821931" y="28868"/>
                </a:lnTo>
                <a:lnTo>
                  <a:pt x="831449" y="5269"/>
                </a:lnTo>
                <a:lnTo>
                  <a:pt x="815850" y="1360"/>
                </a:lnTo>
                <a:lnTo>
                  <a:pt x="810815" y="21445"/>
                </a:lnTo>
                <a:lnTo>
                  <a:pt x="781651" y="60445"/>
                </a:lnTo>
                <a:lnTo>
                  <a:pt x="760177" y="109554"/>
                </a:lnTo>
                <a:lnTo>
                  <a:pt x="730731" y="148775"/>
                </a:lnTo>
                <a:lnTo>
                  <a:pt x="708992" y="198092"/>
                </a:lnTo>
                <a:lnTo>
                  <a:pt x="649491" y="277013"/>
                </a:lnTo>
                <a:lnTo>
                  <a:pt x="627416" y="326593"/>
                </a:lnTo>
                <a:lnTo>
                  <a:pt x="567316" y="405983"/>
                </a:lnTo>
                <a:lnTo>
                  <a:pt x="398600" y="635071"/>
                </a:lnTo>
                <a:lnTo>
                  <a:pt x="362007" y="663758"/>
                </a:lnTo>
                <a:lnTo>
                  <a:pt x="274669" y="780637"/>
                </a:lnTo>
                <a:lnTo>
                  <a:pt x="237371" y="809877"/>
                </a:lnTo>
                <a:lnTo>
                  <a:pt x="177930" y="888750"/>
                </a:lnTo>
                <a:close/>
              </a:path>
              <a:path extrusionOk="0" h="2065655" w="1882139">
                <a:moveTo>
                  <a:pt x="373365" y="848502"/>
                </a:moveTo>
                <a:lnTo>
                  <a:pt x="430178" y="803964"/>
                </a:lnTo>
                <a:lnTo>
                  <a:pt x="489279" y="725357"/>
                </a:lnTo>
                <a:lnTo>
                  <a:pt x="526264" y="696363"/>
                </a:lnTo>
                <a:lnTo>
                  <a:pt x="749424" y="392319"/>
                </a:lnTo>
                <a:lnTo>
                  <a:pt x="769178" y="344558"/>
                </a:lnTo>
                <a:lnTo>
                  <a:pt x="825182" y="268380"/>
                </a:lnTo>
                <a:lnTo>
                  <a:pt x="845791" y="219949"/>
                </a:lnTo>
                <a:lnTo>
                  <a:pt x="874550" y="181266"/>
                </a:lnTo>
                <a:lnTo>
                  <a:pt x="917401" y="83124"/>
                </a:lnTo>
                <a:lnTo>
                  <a:pt x="947193" y="43631"/>
                </a:lnTo>
                <a:lnTo>
                  <a:pt x="960973" y="554"/>
                </a:lnTo>
                <a:lnTo>
                  <a:pt x="952366" y="7301"/>
                </a:lnTo>
                <a:lnTo>
                  <a:pt x="935652" y="36541"/>
                </a:lnTo>
                <a:lnTo>
                  <a:pt x="913811" y="85938"/>
                </a:lnTo>
                <a:lnTo>
                  <a:pt x="884487" y="125064"/>
                </a:lnTo>
                <a:lnTo>
                  <a:pt x="863339" y="173917"/>
                </a:lnTo>
                <a:lnTo>
                  <a:pt x="834686" y="212517"/>
                </a:lnTo>
                <a:lnTo>
                  <a:pt x="814186" y="260862"/>
                </a:lnTo>
                <a:lnTo>
                  <a:pt x="758424" y="336851"/>
                </a:lnTo>
                <a:lnTo>
                  <a:pt x="738810" y="384503"/>
                </a:lnTo>
                <a:lnTo>
                  <a:pt x="553245" y="642937"/>
                </a:lnTo>
                <a:lnTo>
                  <a:pt x="518637" y="670067"/>
                </a:lnTo>
                <a:lnTo>
                  <a:pt x="436900" y="782556"/>
                </a:lnTo>
                <a:lnTo>
                  <a:pt x="401338" y="810435"/>
                </a:lnTo>
                <a:lnTo>
                  <a:pt x="373365" y="848502"/>
                </a:lnTo>
                <a:close/>
              </a:path>
              <a:path extrusionOk="0" h="2065655" w="1882139">
                <a:moveTo>
                  <a:pt x="474390" y="914540"/>
                </a:moveTo>
                <a:lnTo>
                  <a:pt x="553301" y="852678"/>
                </a:lnTo>
                <a:lnTo>
                  <a:pt x="641476" y="735142"/>
                </a:lnTo>
                <a:lnTo>
                  <a:pt x="678024" y="706490"/>
                </a:lnTo>
                <a:lnTo>
                  <a:pt x="815542" y="517997"/>
                </a:lnTo>
                <a:lnTo>
                  <a:pt x="834578" y="470799"/>
                </a:lnTo>
                <a:lnTo>
                  <a:pt x="916537" y="358136"/>
                </a:lnTo>
                <a:lnTo>
                  <a:pt x="957022" y="261848"/>
                </a:lnTo>
                <a:lnTo>
                  <a:pt x="985673" y="223250"/>
                </a:lnTo>
                <a:lnTo>
                  <a:pt x="1028649" y="125010"/>
                </a:lnTo>
                <a:lnTo>
                  <a:pt x="1084993" y="153"/>
                </a:lnTo>
                <a:lnTo>
                  <a:pt x="1063701" y="16844"/>
                </a:lnTo>
                <a:lnTo>
                  <a:pt x="1018825" y="116574"/>
                </a:lnTo>
                <a:lnTo>
                  <a:pt x="976046" y="214660"/>
                </a:lnTo>
                <a:lnTo>
                  <a:pt x="955335" y="263171"/>
                </a:lnTo>
                <a:lnTo>
                  <a:pt x="927184" y="301377"/>
                </a:lnTo>
                <a:lnTo>
                  <a:pt x="907221" y="349302"/>
                </a:lnTo>
                <a:lnTo>
                  <a:pt x="825514" y="461767"/>
                </a:lnTo>
                <a:lnTo>
                  <a:pt x="806534" y="508922"/>
                </a:lnTo>
                <a:lnTo>
                  <a:pt x="753274" y="582949"/>
                </a:lnTo>
                <a:lnTo>
                  <a:pt x="704394" y="653543"/>
                </a:lnTo>
                <a:lnTo>
                  <a:pt x="671729" y="679150"/>
                </a:lnTo>
                <a:lnTo>
                  <a:pt x="595607" y="787238"/>
                </a:lnTo>
                <a:lnTo>
                  <a:pt x="561832" y="813715"/>
                </a:lnTo>
                <a:lnTo>
                  <a:pt x="535598" y="850418"/>
                </a:lnTo>
                <a:lnTo>
                  <a:pt x="501230" y="877362"/>
                </a:lnTo>
                <a:lnTo>
                  <a:pt x="474390" y="914540"/>
                </a:lnTo>
                <a:close/>
              </a:path>
              <a:path extrusionOk="0" h="2065655" w="1882139">
                <a:moveTo>
                  <a:pt x="719648" y="835232"/>
                </a:moveTo>
                <a:lnTo>
                  <a:pt x="763783" y="800633"/>
                </a:lnTo>
                <a:lnTo>
                  <a:pt x="855214" y="680544"/>
                </a:lnTo>
                <a:lnTo>
                  <a:pt x="907733" y="607097"/>
                </a:lnTo>
                <a:lnTo>
                  <a:pt x="926419" y="560174"/>
                </a:lnTo>
                <a:lnTo>
                  <a:pt x="980188" y="485747"/>
                </a:lnTo>
                <a:lnTo>
                  <a:pt x="999684" y="438189"/>
                </a:lnTo>
                <a:lnTo>
                  <a:pt x="1027369" y="400349"/>
                </a:lnTo>
                <a:lnTo>
                  <a:pt x="1047611" y="352205"/>
                </a:lnTo>
                <a:lnTo>
                  <a:pt x="1076124" y="313715"/>
                </a:lnTo>
                <a:lnTo>
                  <a:pt x="1097278" y="264857"/>
                </a:lnTo>
                <a:lnTo>
                  <a:pt x="1141180" y="165891"/>
                </a:lnTo>
                <a:lnTo>
                  <a:pt x="1187481" y="65044"/>
                </a:lnTo>
                <a:lnTo>
                  <a:pt x="1203799" y="3840"/>
                </a:lnTo>
                <a:lnTo>
                  <a:pt x="1198274" y="8171"/>
                </a:lnTo>
                <a:lnTo>
                  <a:pt x="1129512" y="158900"/>
                </a:lnTo>
                <a:lnTo>
                  <a:pt x="1085852" y="257677"/>
                </a:lnTo>
                <a:lnTo>
                  <a:pt x="1044236" y="354851"/>
                </a:lnTo>
                <a:lnTo>
                  <a:pt x="1016264" y="392917"/>
                </a:lnTo>
                <a:lnTo>
                  <a:pt x="996525" y="440666"/>
                </a:lnTo>
                <a:lnTo>
                  <a:pt x="942415" y="515360"/>
                </a:lnTo>
                <a:lnTo>
                  <a:pt x="923639" y="562353"/>
                </a:lnTo>
                <a:lnTo>
                  <a:pt x="845129" y="672313"/>
                </a:lnTo>
                <a:lnTo>
                  <a:pt x="719648" y="835232"/>
                </a:lnTo>
                <a:close/>
              </a:path>
              <a:path extrusionOk="0" h="2065655" w="1882139">
                <a:moveTo>
                  <a:pt x="851881" y="876805"/>
                </a:moveTo>
                <a:lnTo>
                  <a:pt x="888087" y="848422"/>
                </a:lnTo>
                <a:lnTo>
                  <a:pt x="950443" y="767263"/>
                </a:lnTo>
                <a:lnTo>
                  <a:pt x="1001802" y="694726"/>
                </a:lnTo>
                <a:lnTo>
                  <a:pt x="1019986" y="648196"/>
                </a:lnTo>
                <a:lnTo>
                  <a:pt x="1072912" y="574430"/>
                </a:lnTo>
                <a:lnTo>
                  <a:pt x="1092066" y="527141"/>
                </a:lnTo>
                <a:lnTo>
                  <a:pt x="1119460" y="489528"/>
                </a:lnTo>
                <a:lnTo>
                  <a:pt x="1139465" y="441570"/>
                </a:lnTo>
                <a:lnTo>
                  <a:pt x="1180980" y="344475"/>
                </a:lnTo>
                <a:lnTo>
                  <a:pt x="1224776" y="245592"/>
                </a:lnTo>
                <a:lnTo>
                  <a:pt x="1271183" y="144663"/>
                </a:lnTo>
                <a:lnTo>
                  <a:pt x="1287633" y="83355"/>
                </a:lnTo>
                <a:lnTo>
                  <a:pt x="1312694" y="31433"/>
                </a:lnTo>
                <a:lnTo>
                  <a:pt x="1321506" y="8388"/>
                </a:lnTo>
                <a:lnTo>
                  <a:pt x="1306944" y="3666"/>
                </a:lnTo>
                <a:lnTo>
                  <a:pt x="1300358" y="24966"/>
                </a:lnTo>
                <a:lnTo>
                  <a:pt x="1283343" y="86718"/>
                </a:lnTo>
                <a:lnTo>
                  <a:pt x="1235923" y="188442"/>
                </a:lnTo>
                <a:lnTo>
                  <a:pt x="1221102" y="248472"/>
                </a:lnTo>
                <a:lnTo>
                  <a:pt x="1177686" y="347057"/>
                </a:lnTo>
                <a:lnTo>
                  <a:pt x="1156840" y="395674"/>
                </a:lnTo>
                <a:lnTo>
                  <a:pt x="1128676" y="433890"/>
                </a:lnTo>
                <a:lnTo>
                  <a:pt x="1089400" y="529230"/>
                </a:lnTo>
                <a:lnTo>
                  <a:pt x="1036009" y="603360"/>
                </a:lnTo>
                <a:lnTo>
                  <a:pt x="1017625" y="650047"/>
                </a:lnTo>
                <a:lnTo>
                  <a:pt x="940358" y="759032"/>
                </a:lnTo>
                <a:lnTo>
                  <a:pt x="851881" y="876805"/>
                </a:lnTo>
                <a:close/>
              </a:path>
              <a:path extrusionOk="0" h="2065655" w="1882139">
                <a:moveTo>
                  <a:pt x="109975" y="958161"/>
                </a:moveTo>
                <a:lnTo>
                  <a:pt x="167803" y="912826"/>
                </a:lnTo>
                <a:lnTo>
                  <a:pt x="199232" y="872051"/>
                </a:lnTo>
                <a:lnTo>
                  <a:pt x="140119" y="918392"/>
                </a:lnTo>
                <a:lnTo>
                  <a:pt x="109975" y="958161"/>
                </a:lnTo>
                <a:close/>
              </a:path>
              <a:path extrusionOk="0" h="2065655" w="1882139">
                <a:moveTo>
                  <a:pt x="1798" y="1075240"/>
                </a:moveTo>
                <a:lnTo>
                  <a:pt x="64594" y="1026011"/>
                </a:lnTo>
                <a:lnTo>
                  <a:pt x="128357" y="943750"/>
                </a:lnTo>
                <a:lnTo>
                  <a:pt x="71828" y="988065"/>
                </a:lnTo>
                <a:lnTo>
                  <a:pt x="41352" y="1028094"/>
                </a:lnTo>
                <a:lnTo>
                  <a:pt x="2324" y="1058691"/>
                </a:lnTo>
                <a:lnTo>
                  <a:pt x="1798" y="1075240"/>
                </a:lnTo>
                <a:close/>
              </a:path>
              <a:path extrusionOk="0" h="2065655" w="1882139">
                <a:moveTo>
                  <a:pt x="944617" y="965479"/>
                </a:moveTo>
                <a:lnTo>
                  <a:pt x="981570" y="936509"/>
                </a:lnTo>
                <a:lnTo>
                  <a:pt x="1043422" y="855746"/>
                </a:lnTo>
                <a:lnTo>
                  <a:pt x="1094915" y="783104"/>
                </a:lnTo>
                <a:lnTo>
                  <a:pt x="1112983" y="736665"/>
                </a:lnTo>
                <a:lnTo>
                  <a:pt x="1165415" y="663287"/>
                </a:lnTo>
                <a:lnTo>
                  <a:pt x="1184234" y="616259"/>
                </a:lnTo>
                <a:lnTo>
                  <a:pt x="1211264" y="578932"/>
                </a:lnTo>
                <a:lnTo>
                  <a:pt x="1230897" y="531266"/>
                </a:lnTo>
                <a:lnTo>
                  <a:pt x="1271729" y="434706"/>
                </a:lnTo>
                <a:lnTo>
                  <a:pt x="1315066" y="336183"/>
                </a:lnTo>
                <a:lnTo>
                  <a:pt x="1337830" y="286063"/>
                </a:lnTo>
                <a:lnTo>
                  <a:pt x="1353573" y="225309"/>
                </a:lnTo>
                <a:lnTo>
                  <a:pt x="1370193" y="163868"/>
                </a:lnTo>
                <a:lnTo>
                  <a:pt x="1395588" y="111685"/>
                </a:lnTo>
                <a:lnTo>
                  <a:pt x="1404628" y="88461"/>
                </a:lnTo>
                <a:lnTo>
                  <a:pt x="1414872" y="32018"/>
                </a:lnTo>
                <a:lnTo>
                  <a:pt x="1423913" y="8794"/>
                </a:lnTo>
                <a:lnTo>
                  <a:pt x="1427637" y="5874"/>
                </a:lnTo>
                <a:lnTo>
                  <a:pt x="1413343" y="942"/>
                </a:lnTo>
                <a:lnTo>
                  <a:pt x="1409248" y="36427"/>
                </a:lnTo>
                <a:lnTo>
                  <a:pt x="1382128" y="106100"/>
                </a:lnTo>
                <a:lnTo>
                  <a:pt x="1364581" y="168267"/>
                </a:lnTo>
                <a:lnTo>
                  <a:pt x="1340164" y="219684"/>
                </a:lnTo>
                <a:lnTo>
                  <a:pt x="1324481" y="280390"/>
                </a:lnTo>
                <a:lnTo>
                  <a:pt x="1301799" y="330446"/>
                </a:lnTo>
                <a:lnTo>
                  <a:pt x="1287724" y="389893"/>
                </a:lnTo>
                <a:lnTo>
                  <a:pt x="1245959" y="487184"/>
                </a:lnTo>
                <a:lnTo>
                  <a:pt x="1218140" y="525129"/>
                </a:lnTo>
                <a:lnTo>
                  <a:pt x="1179653" y="619850"/>
                </a:lnTo>
                <a:lnTo>
                  <a:pt x="1153185" y="656737"/>
                </a:lnTo>
                <a:lnTo>
                  <a:pt x="1134873" y="703367"/>
                </a:lnTo>
                <a:lnTo>
                  <a:pt x="1032213" y="848397"/>
                </a:lnTo>
                <a:lnTo>
                  <a:pt x="944617" y="965479"/>
                </a:lnTo>
                <a:close/>
              </a:path>
              <a:path extrusionOk="0" h="2065655" w="1882139">
                <a:moveTo>
                  <a:pt x="280110" y="953883"/>
                </a:moveTo>
                <a:lnTo>
                  <a:pt x="331631" y="913494"/>
                </a:lnTo>
                <a:lnTo>
                  <a:pt x="392383" y="833592"/>
                </a:lnTo>
                <a:lnTo>
                  <a:pt x="337308" y="876768"/>
                </a:lnTo>
                <a:lnTo>
                  <a:pt x="280110" y="953883"/>
                </a:lnTo>
                <a:close/>
              </a:path>
              <a:path extrusionOk="0" h="2065655" w="1882139">
                <a:moveTo>
                  <a:pt x="176711" y="1051079"/>
                </a:moveTo>
                <a:lnTo>
                  <a:pt x="261908" y="984290"/>
                </a:lnTo>
                <a:lnTo>
                  <a:pt x="292995" y="943782"/>
                </a:lnTo>
                <a:lnTo>
                  <a:pt x="206215" y="1011813"/>
                </a:lnTo>
                <a:lnTo>
                  <a:pt x="176711" y="1051079"/>
                </a:lnTo>
                <a:close/>
              </a:path>
              <a:path extrusionOk="0" h="2065655" w="1882139">
                <a:moveTo>
                  <a:pt x="1012073" y="1073970"/>
                </a:moveTo>
                <a:lnTo>
                  <a:pt x="1080350" y="1020445"/>
                </a:lnTo>
                <a:lnTo>
                  <a:pt x="1138652" y="942465"/>
                </a:lnTo>
                <a:lnTo>
                  <a:pt x="1173105" y="899318"/>
                </a:lnTo>
                <a:lnTo>
                  <a:pt x="1199053" y="846702"/>
                </a:lnTo>
                <a:lnTo>
                  <a:pt x="1232132" y="804633"/>
                </a:lnTo>
                <a:lnTo>
                  <a:pt x="1280356" y="702278"/>
                </a:lnTo>
                <a:lnTo>
                  <a:pt x="1311101" y="662038"/>
                </a:lnTo>
                <a:lnTo>
                  <a:pt x="1333160" y="612471"/>
                </a:lnTo>
                <a:lnTo>
                  <a:pt x="1354332" y="563598"/>
                </a:lnTo>
                <a:lnTo>
                  <a:pt x="1374582" y="515449"/>
                </a:lnTo>
                <a:lnTo>
                  <a:pt x="1386037" y="458057"/>
                </a:lnTo>
                <a:lnTo>
                  <a:pt x="1404332" y="411440"/>
                </a:lnTo>
                <a:lnTo>
                  <a:pt x="1421595" y="365632"/>
                </a:lnTo>
                <a:lnTo>
                  <a:pt x="1437791" y="320661"/>
                </a:lnTo>
                <a:lnTo>
                  <a:pt x="1452882" y="276555"/>
                </a:lnTo>
                <a:lnTo>
                  <a:pt x="1466833" y="233344"/>
                </a:lnTo>
                <a:lnTo>
                  <a:pt x="1479607" y="191055"/>
                </a:lnTo>
                <a:lnTo>
                  <a:pt x="1518177" y="31720"/>
                </a:lnTo>
                <a:lnTo>
                  <a:pt x="1531877" y="4842"/>
                </a:lnTo>
                <a:lnTo>
                  <a:pt x="1516912" y="436"/>
                </a:lnTo>
                <a:lnTo>
                  <a:pt x="1512551" y="36130"/>
                </a:lnTo>
                <a:lnTo>
                  <a:pt x="1502909" y="75964"/>
                </a:lnTo>
                <a:lnTo>
                  <a:pt x="1485431" y="105803"/>
                </a:lnTo>
                <a:lnTo>
                  <a:pt x="1466146" y="185470"/>
                </a:lnTo>
                <a:lnTo>
                  <a:pt x="1453385" y="227749"/>
                </a:lnTo>
                <a:lnTo>
                  <a:pt x="1439472" y="270931"/>
                </a:lnTo>
                <a:lnTo>
                  <a:pt x="1424441" y="314989"/>
                </a:lnTo>
                <a:lnTo>
                  <a:pt x="1408328" y="359895"/>
                </a:lnTo>
                <a:lnTo>
                  <a:pt x="1399002" y="415618"/>
                </a:lnTo>
                <a:lnTo>
                  <a:pt x="1380827" y="462141"/>
                </a:lnTo>
                <a:lnTo>
                  <a:pt x="1361673" y="509431"/>
                </a:lnTo>
                <a:lnTo>
                  <a:pt x="1341575" y="557462"/>
                </a:lnTo>
                <a:lnTo>
                  <a:pt x="1320567" y="606205"/>
                </a:lnTo>
                <a:lnTo>
                  <a:pt x="1298684" y="655635"/>
                </a:lnTo>
                <a:lnTo>
                  <a:pt x="1275961" y="705724"/>
                </a:lnTo>
                <a:lnTo>
                  <a:pt x="1244596" y="746449"/>
                </a:lnTo>
                <a:lnTo>
                  <a:pt x="1220296" y="797774"/>
                </a:lnTo>
                <a:lnTo>
                  <a:pt x="1187423" y="839682"/>
                </a:lnTo>
                <a:lnTo>
                  <a:pt x="1161684" y="892135"/>
                </a:lnTo>
                <a:lnTo>
                  <a:pt x="1127442" y="935116"/>
                </a:lnTo>
                <a:lnTo>
                  <a:pt x="1074002" y="1009284"/>
                </a:lnTo>
                <a:lnTo>
                  <a:pt x="1039202" y="1036565"/>
                </a:lnTo>
                <a:lnTo>
                  <a:pt x="1012073" y="1073970"/>
                </a:lnTo>
                <a:close/>
              </a:path>
              <a:path extrusionOk="0" h="2065655" w="1882139">
                <a:moveTo>
                  <a:pt x="70930" y="1150143"/>
                </a:moveTo>
                <a:lnTo>
                  <a:pt x="191023" y="1055997"/>
                </a:lnTo>
                <a:lnTo>
                  <a:pt x="222695" y="1015031"/>
                </a:lnTo>
                <a:lnTo>
                  <a:pt x="101236" y="1110248"/>
                </a:lnTo>
                <a:lnTo>
                  <a:pt x="70930" y="1150143"/>
                </a:lnTo>
                <a:close/>
              </a:path>
              <a:path extrusionOk="0" h="2065655" w="1882139">
                <a:moveTo>
                  <a:pt x="3587" y="1219073"/>
                </a:moveTo>
                <a:lnTo>
                  <a:pt x="78540" y="1160315"/>
                </a:lnTo>
                <a:lnTo>
                  <a:pt x="111114" y="1118641"/>
                </a:lnTo>
                <a:lnTo>
                  <a:pt x="2791" y="1203560"/>
                </a:lnTo>
                <a:lnTo>
                  <a:pt x="3587" y="1219073"/>
                </a:lnTo>
                <a:close/>
              </a:path>
              <a:path extrusionOk="0" h="2065655" w="1882139">
                <a:moveTo>
                  <a:pt x="1099980" y="1166430"/>
                </a:moveTo>
                <a:lnTo>
                  <a:pt x="1167016" y="1113877"/>
                </a:lnTo>
                <a:lnTo>
                  <a:pt x="1292053" y="951306"/>
                </a:lnTo>
                <a:lnTo>
                  <a:pt x="1314700" y="901277"/>
                </a:lnTo>
                <a:lnTo>
                  <a:pt x="1344570" y="861723"/>
                </a:lnTo>
                <a:lnTo>
                  <a:pt x="1365959" y="812681"/>
                </a:lnTo>
                <a:lnTo>
                  <a:pt x="1386669" y="764171"/>
                </a:lnTo>
                <a:lnTo>
                  <a:pt x="1406667" y="716219"/>
                </a:lnTo>
                <a:lnTo>
                  <a:pt x="1433756" y="678845"/>
                </a:lnTo>
                <a:lnTo>
                  <a:pt x="1452232" y="632087"/>
                </a:lnTo>
                <a:lnTo>
                  <a:pt x="1469897" y="585963"/>
                </a:lnTo>
                <a:lnTo>
                  <a:pt x="1478883" y="530507"/>
                </a:lnTo>
                <a:lnTo>
                  <a:pt x="1494828" y="485732"/>
                </a:lnTo>
                <a:lnTo>
                  <a:pt x="1509864" y="441670"/>
                </a:lnTo>
                <a:lnTo>
                  <a:pt x="1523957" y="398347"/>
                </a:lnTo>
                <a:lnTo>
                  <a:pt x="1537074" y="355789"/>
                </a:lnTo>
                <a:lnTo>
                  <a:pt x="1549183" y="314022"/>
                </a:lnTo>
                <a:lnTo>
                  <a:pt x="1560251" y="273071"/>
                </a:lnTo>
                <a:lnTo>
                  <a:pt x="1568140" y="218474"/>
                </a:lnTo>
                <a:lnTo>
                  <a:pt x="1600011" y="128940"/>
                </a:lnTo>
                <a:lnTo>
                  <a:pt x="1607900" y="74343"/>
                </a:lnTo>
                <a:lnTo>
                  <a:pt x="1624743" y="28865"/>
                </a:lnTo>
                <a:lnTo>
                  <a:pt x="1630362" y="8322"/>
                </a:lnTo>
                <a:lnTo>
                  <a:pt x="1615952" y="3481"/>
                </a:lnTo>
                <a:lnTo>
                  <a:pt x="1612415" y="22392"/>
                </a:lnTo>
                <a:lnTo>
                  <a:pt x="1595565" y="67876"/>
                </a:lnTo>
                <a:lnTo>
                  <a:pt x="1587834" y="122349"/>
                </a:lnTo>
                <a:lnTo>
                  <a:pt x="1572162" y="166909"/>
                </a:lnTo>
                <a:lnTo>
                  <a:pt x="1564115" y="221630"/>
                </a:lnTo>
                <a:lnTo>
                  <a:pt x="1547915" y="266604"/>
                </a:lnTo>
                <a:lnTo>
                  <a:pt x="1535353" y="308727"/>
                </a:lnTo>
                <a:lnTo>
                  <a:pt x="1529452" y="361765"/>
                </a:lnTo>
                <a:lnTo>
                  <a:pt x="1514582" y="405697"/>
                </a:lnTo>
                <a:lnTo>
                  <a:pt x="1498618" y="450486"/>
                </a:lnTo>
                <a:lnTo>
                  <a:pt x="1481599" y="496103"/>
                </a:lnTo>
                <a:lnTo>
                  <a:pt x="1471400" y="552510"/>
                </a:lnTo>
                <a:lnTo>
                  <a:pt x="1452391" y="599687"/>
                </a:lnTo>
                <a:lnTo>
                  <a:pt x="1432445" y="647598"/>
                </a:lnTo>
                <a:lnTo>
                  <a:pt x="1411603" y="696212"/>
                </a:lnTo>
                <a:lnTo>
                  <a:pt x="1389904" y="745498"/>
                </a:lnTo>
                <a:lnTo>
                  <a:pt x="1367387" y="795424"/>
                </a:lnTo>
                <a:lnTo>
                  <a:pt x="1336257" y="835965"/>
                </a:lnTo>
                <a:lnTo>
                  <a:pt x="1287493" y="938743"/>
                </a:lnTo>
                <a:lnTo>
                  <a:pt x="1220421" y="1023598"/>
                </a:lnTo>
                <a:lnTo>
                  <a:pt x="1164650" y="1099595"/>
                </a:lnTo>
                <a:lnTo>
                  <a:pt x="1128524" y="1127915"/>
                </a:lnTo>
                <a:lnTo>
                  <a:pt x="1099980" y="1166430"/>
                </a:lnTo>
                <a:close/>
              </a:path>
              <a:path extrusionOk="0" h="2065655" w="1882139">
                <a:moveTo>
                  <a:pt x="411931" y="979641"/>
                </a:moveTo>
                <a:lnTo>
                  <a:pt x="484911" y="922429"/>
                </a:lnTo>
                <a:lnTo>
                  <a:pt x="515370" y="882413"/>
                </a:lnTo>
                <a:lnTo>
                  <a:pt x="439403" y="941968"/>
                </a:lnTo>
                <a:lnTo>
                  <a:pt x="411931" y="979641"/>
                </a:lnTo>
                <a:close/>
              </a:path>
              <a:path extrusionOk="0" h="2065655" w="1882139">
                <a:moveTo>
                  <a:pt x="348171" y="1045763"/>
                </a:moveTo>
                <a:lnTo>
                  <a:pt x="415032" y="993348"/>
                </a:lnTo>
                <a:lnTo>
                  <a:pt x="446244" y="952742"/>
                </a:lnTo>
                <a:lnTo>
                  <a:pt x="376299" y="1007575"/>
                </a:lnTo>
                <a:lnTo>
                  <a:pt x="348171" y="1045763"/>
                </a:lnTo>
                <a:close/>
              </a:path>
              <a:path extrusionOk="0" h="2065655" w="1882139">
                <a:moveTo>
                  <a:pt x="208707" y="1171232"/>
                </a:moveTo>
                <a:lnTo>
                  <a:pt x="343604" y="1065481"/>
                </a:lnTo>
                <a:lnTo>
                  <a:pt x="375598" y="1024262"/>
                </a:lnTo>
                <a:lnTo>
                  <a:pt x="238226" y="1131954"/>
                </a:lnTo>
                <a:lnTo>
                  <a:pt x="208707" y="1171232"/>
                </a:lnTo>
                <a:close/>
              </a:path>
              <a:path extrusionOk="0" h="2065655" w="1882139">
                <a:moveTo>
                  <a:pt x="1052722" y="1380988"/>
                </a:moveTo>
                <a:lnTo>
                  <a:pt x="1187096" y="1275647"/>
                </a:lnTo>
                <a:lnTo>
                  <a:pt x="1250370" y="1193768"/>
                </a:lnTo>
                <a:lnTo>
                  <a:pt x="1289349" y="1163211"/>
                </a:lnTo>
                <a:lnTo>
                  <a:pt x="1351443" y="1082258"/>
                </a:lnTo>
                <a:lnTo>
                  <a:pt x="1374262" y="1032095"/>
                </a:lnTo>
                <a:lnTo>
                  <a:pt x="1404233" y="992462"/>
                </a:lnTo>
                <a:lnTo>
                  <a:pt x="1425683" y="943371"/>
                </a:lnTo>
                <a:lnTo>
                  <a:pt x="1454280" y="904816"/>
                </a:lnTo>
                <a:lnTo>
                  <a:pt x="1474351" y="856807"/>
                </a:lnTo>
                <a:lnTo>
                  <a:pt x="1493727" y="809342"/>
                </a:lnTo>
                <a:lnTo>
                  <a:pt x="1512407" y="762423"/>
                </a:lnTo>
                <a:lnTo>
                  <a:pt x="1530388" y="716052"/>
                </a:lnTo>
                <a:lnTo>
                  <a:pt x="1547667" y="670232"/>
                </a:lnTo>
                <a:lnTo>
                  <a:pt x="1564241" y="624964"/>
                </a:lnTo>
                <a:lnTo>
                  <a:pt x="1580107" y="580251"/>
                </a:lnTo>
                <a:lnTo>
                  <a:pt x="1595263" y="536095"/>
                </a:lnTo>
                <a:lnTo>
                  <a:pt x="1601871" y="482503"/>
                </a:lnTo>
                <a:lnTo>
                  <a:pt x="1615598" y="439467"/>
                </a:lnTo>
                <a:lnTo>
                  <a:pt x="1628606" y="396995"/>
                </a:lnTo>
                <a:lnTo>
                  <a:pt x="1640893" y="355088"/>
                </a:lnTo>
                <a:lnTo>
                  <a:pt x="1647196" y="301735"/>
                </a:lnTo>
                <a:lnTo>
                  <a:pt x="1661442" y="258292"/>
                </a:lnTo>
                <a:lnTo>
                  <a:pt x="1667799" y="204897"/>
                </a:lnTo>
                <a:lnTo>
                  <a:pt x="1681775" y="161666"/>
                </a:lnTo>
                <a:lnTo>
                  <a:pt x="1687537" y="108736"/>
                </a:lnTo>
                <a:lnTo>
                  <a:pt x="1702612" y="64644"/>
                </a:lnTo>
                <a:lnTo>
                  <a:pt x="1709956" y="10474"/>
                </a:lnTo>
                <a:lnTo>
                  <a:pt x="1715314" y="6274"/>
                </a:lnTo>
                <a:lnTo>
                  <a:pt x="1700390" y="1836"/>
                </a:lnTo>
                <a:lnTo>
                  <a:pt x="1704361" y="14861"/>
                </a:lnTo>
                <a:lnTo>
                  <a:pt x="1689159" y="59053"/>
                </a:lnTo>
                <a:lnTo>
                  <a:pt x="1681912" y="113146"/>
                </a:lnTo>
                <a:lnTo>
                  <a:pt x="1668314" y="156080"/>
                </a:lnTo>
                <a:lnTo>
                  <a:pt x="1662173" y="209306"/>
                </a:lnTo>
                <a:lnTo>
                  <a:pt x="1633735" y="296150"/>
                </a:lnTo>
                <a:lnTo>
                  <a:pt x="1627433" y="349503"/>
                </a:lnTo>
                <a:lnTo>
                  <a:pt x="1615168" y="391392"/>
                </a:lnTo>
                <a:lnTo>
                  <a:pt x="1602225" y="433813"/>
                </a:lnTo>
                <a:lnTo>
                  <a:pt x="1596437" y="486763"/>
                </a:lnTo>
                <a:lnTo>
                  <a:pt x="1582132" y="530252"/>
                </a:lnTo>
                <a:lnTo>
                  <a:pt x="1567145" y="574276"/>
                </a:lnTo>
                <a:lnTo>
                  <a:pt x="1551473" y="618836"/>
                </a:lnTo>
                <a:lnTo>
                  <a:pt x="1535115" y="663934"/>
                </a:lnTo>
                <a:lnTo>
                  <a:pt x="1518071" y="709571"/>
                </a:lnTo>
                <a:lnTo>
                  <a:pt x="1500338" y="755747"/>
                </a:lnTo>
                <a:lnTo>
                  <a:pt x="1481916" y="802464"/>
                </a:lnTo>
                <a:lnTo>
                  <a:pt x="1462802" y="849723"/>
                </a:lnTo>
                <a:lnTo>
                  <a:pt x="1442996" y="897524"/>
                </a:lnTo>
                <a:lnTo>
                  <a:pt x="1422496" y="945870"/>
                </a:lnTo>
                <a:lnTo>
                  <a:pt x="1393465" y="984766"/>
                </a:lnTo>
                <a:lnTo>
                  <a:pt x="1371574" y="1034202"/>
                </a:lnTo>
                <a:lnTo>
                  <a:pt x="1310024" y="1114728"/>
                </a:lnTo>
                <a:lnTo>
                  <a:pt x="1282721" y="1152269"/>
                </a:lnTo>
                <a:lnTo>
                  <a:pt x="1247287" y="1180048"/>
                </a:lnTo>
                <a:lnTo>
                  <a:pt x="1191256" y="1256248"/>
                </a:lnTo>
                <a:lnTo>
                  <a:pt x="1081816" y="1342043"/>
                </a:lnTo>
                <a:lnTo>
                  <a:pt x="1052722" y="1380988"/>
                </a:lnTo>
                <a:close/>
              </a:path>
              <a:path extrusionOk="0" h="2065655" w="1882139">
                <a:moveTo>
                  <a:pt x="4506" y="1347452"/>
                </a:moveTo>
                <a:lnTo>
                  <a:pt x="229507" y="1171064"/>
                </a:lnTo>
                <a:lnTo>
                  <a:pt x="262731" y="1128881"/>
                </a:lnTo>
                <a:lnTo>
                  <a:pt x="4115" y="1331621"/>
                </a:lnTo>
                <a:lnTo>
                  <a:pt x="4506" y="1347452"/>
                </a:lnTo>
                <a:close/>
              </a:path>
              <a:path extrusionOk="0" h="2065655" w="1882139">
                <a:moveTo>
                  <a:pt x="616557" y="948324"/>
                </a:moveTo>
                <a:lnTo>
                  <a:pt x="663552" y="911483"/>
                </a:lnTo>
                <a:lnTo>
                  <a:pt x="725242" y="830847"/>
                </a:lnTo>
                <a:lnTo>
                  <a:pt x="680152" y="866195"/>
                </a:lnTo>
                <a:lnTo>
                  <a:pt x="616557" y="948324"/>
                </a:lnTo>
                <a:close/>
              </a:path>
              <a:path extrusionOk="0" h="2065655" w="1882139">
                <a:moveTo>
                  <a:pt x="1250001" y="1371568"/>
                </a:moveTo>
                <a:lnTo>
                  <a:pt x="1350976" y="1292410"/>
                </a:lnTo>
                <a:lnTo>
                  <a:pt x="1476115" y="1129759"/>
                </a:lnTo>
                <a:lnTo>
                  <a:pt x="1498147" y="1080212"/>
                </a:lnTo>
                <a:lnTo>
                  <a:pt x="1527294" y="1041225"/>
                </a:lnTo>
                <a:lnTo>
                  <a:pt x="1547887" y="992806"/>
                </a:lnTo>
                <a:lnTo>
                  <a:pt x="1567763" y="944950"/>
                </a:lnTo>
                <a:lnTo>
                  <a:pt x="1586924" y="897654"/>
                </a:lnTo>
                <a:lnTo>
                  <a:pt x="1605370" y="850919"/>
                </a:lnTo>
                <a:lnTo>
                  <a:pt x="1623102" y="804743"/>
                </a:lnTo>
                <a:lnTo>
                  <a:pt x="1640123" y="759125"/>
                </a:lnTo>
                <a:lnTo>
                  <a:pt x="1656434" y="714063"/>
                </a:lnTo>
                <a:lnTo>
                  <a:pt x="1664201" y="659563"/>
                </a:lnTo>
                <a:lnTo>
                  <a:pt x="1679095" y="615612"/>
                </a:lnTo>
                <a:lnTo>
                  <a:pt x="1693283" y="572215"/>
                </a:lnTo>
                <a:lnTo>
                  <a:pt x="1698931" y="519375"/>
                </a:lnTo>
                <a:lnTo>
                  <a:pt x="1711710" y="477082"/>
                </a:lnTo>
                <a:lnTo>
                  <a:pt x="1723788" y="435339"/>
                </a:lnTo>
                <a:lnTo>
                  <a:pt x="1727923" y="383685"/>
                </a:lnTo>
                <a:lnTo>
                  <a:pt x="1752052" y="300220"/>
                </a:lnTo>
                <a:lnTo>
                  <a:pt x="1756187" y="248566"/>
                </a:lnTo>
                <a:lnTo>
                  <a:pt x="1767970" y="207054"/>
                </a:lnTo>
                <a:lnTo>
                  <a:pt x="1771637" y="155768"/>
                </a:lnTo>
                <a:lnTo>
                  <a:pt x="1778897" y="101664"/>
                </a:lnTo>
                <a:lnTo>
                  <a:pt x="1794110" y="57463"/>
                </a:lnTo>
                <a:lnTo>
                  <a:pt x="1801366" y="3363"/>
                </a:lnTo>
                <a:lnTo>
                  <a:pt x="1794743" y="8555"/>
                </a:lnTo>
                <a:lnTo>
                  <a:pt x="1780683" y="51853"/>
                </a:lnTo>
                <a:lnTo>
                  <a:pt x="1766012" y="160178"/>
                </a:lnTo>
                <a:lnTo>
                  <a:pt x="1739523" y="261630"/>
                </a:lnTo>
                <a:lnTo>
                  <a:pt x="1710327" y="429754"/>
                </a:lnTo>
                <a:lnTo>
                  <a:pt x="1698448" y="471341"/>
                </a:lnTo>
                <a:lnTo>
                  <a:pt x="1693703" y="523474"/>
                </a:lnTo>
                <a:lnTo>
                  <a:pt x="1680418" y="566163"/>
                </a:lnTo>
                <a:lnTo>
                  <a:pt x="1666428" y="609404"/>
                </a:lnTo>
                <a:lnTo>
                  <a:pt x="1659568" y="663194"/>
                </a:lnTo>
                <a:lnTo>
                  <a:pt x="1644165" y="707544"/>
                </a:lnTo>
                <a:lnTo>
                  <a:pt x="1628053" y="752450"/>
                </a:lnTo>
                <a:lnTo>
                  <a:pt x="1611230" y="797913"/>
                </a:lnTo>
                <a:lnTo>
                  <a:pt x="1593696" y="843933"/>
                </a:lnTo>
                <a:lnTo>
                  <a:pt x="1575449" y="890513"/>
                </a:lnTo>
                <a:lnTo>
                  <a:pt x="1556487" y="937653"/>
                </a:lnTo>
                <a:lnTo>
                  <a:pt x="1536809" y="985353"/>
                </a:lnTo>
                <a:lnTo>
                  <a:pt x="1516414" y="1033616"/>
                </a:lnTo>
                <a:lnTo>
                  <a:pt x="1487466" y="1072448"/>
                </a:lnTo>
                <a:lnTo>
                  <a:pt x="1465632" y="1121839"/>
                </a:lnTo>
                <a:lnTo>
                  <a:pt x="1404129" y="1202328"/>
                </a:lnTo>
                <a:lnTo>
                  <a:pt x="1377039" y="1239703"/>
                </a:lnTo>
                <a:lnTo>
                  <a:pt x="1341799" y="1267329"/>
                </a:lnTo>
                <a:lnTo>
                  <a:pt x="1314093" y="1305187"/>
                </a:lnTo>
                <a:lnTo>
                  <a:pt x="1278266" y="1333273"/>
                </a:lnTo>
                <a:lnTo>
                  <a:pt x="1250001" y="1371568"/>
                </a:lnTo>
                <a:close/>
              </a:path>
              <a:path extrusionOk="0" h="2065655" w="1882139">
                <a:moveTo>
                  <a:pt x="544835" y="1020688"/>
                </a:moveTo>
                <a:lnTo>
                  <a:pt x="593730" y="982357"/>
                </a:lnTo>
                <a:lnTo>
                  <a:pt x="624755" y="941898"/>
                </a:lnTo>
                <a:lnTo>
                  <a:pt x="576810" y="979485"/>
                </a:lnTo>
                <a:lnTo>
                  <a:pt x="544835" y="1020688"/>
                </a:lnTo>
                <a:close/>
              </a:path>
              <a:path extrusionOk="0" h="2065655" w="1882139">
                <a:moveTo>
                  <a:pt x="472905" y="1093214"/>
                </a:moveTo>
                <a:lnTo>
                  <a:pt x="523700" y="1053394"/>
                </a:lnTo>
                <a:lnTo>
                  <a:pt x="554818" y="1012862"/>
                </a:lnTo>
                <a:lnTo>
                  <a:pt x="504973" y="1051938"/>
                </a:lnTo>
                <a:lnTo>
                  <a:pt x="472905" y="1093214"/>
                </a:lnTo>
                <a:close/>
              </a:path>
              <a:path extrusionOk="0" h="2065655" w="1882139">
                <a:moveTo>
                  <a:pt x="1913" y="1462446"/>
                </a:moveTo>
                <a:lnTo>
                  <a:pt x="34360" y="1437009"/>
                </a:lnTo>
                <a:lnTo>
                  <a:pt x="0" y="1447809"/>
                </a:lnTo>
                <a:lnTo>
                  <a:pt x="1913" y="1462446"/>
                </a:lnTo>
                <a:close/>
              </a:path>
              <a:path extrusionOk="0" h="2065655" w="1882139">
                <a:moveTo>
                  <a:pt x="1127103" y="1629287"/>
                </a:moveTo>
                <a:lnTo>
                  <a:pt x="1401220" y="1414395"/>
                </a:lnTo>
                <a:lnTo>
                  <a:pt x="1501608" y="1287284"/>
                </a:lnTo>
                <a:lnTo>
                  <a:pt x="1612929" y="1135465"/>
                </a:lnTo>
                <a:lnTo>
                  <a:pt x="1631730" y="1088452"/>
                </a:lnTo>
                <a:lnTo>
                  <a:pt x="1668034" y="995442"/>
                </a:lnTo>
                <a:lnTo>
                  <a:pt x="1702739" y="903686"/>
                </a:lnTo>
                <a:lnTo>
                  <a:pt x="1735998" y="813063"/>
                </a:lnTo>
                <a:lnTo>
                  <a:pt x="1744300" y="758143"/>
                </a:lnTo>
                <a:lnTo>
                  <a:pt x="1760133" y="713456"/>
                </a:lnTo>
                <a:lnTo>
                  <a:pt x="1767848" y="658996"/>
                </a:lnTo>
                <a:lnTo>
                  <a:pt x="1783134" y="614737"/>
                </a:lnTo>
                <a:lnTo>
                  <a:pt x="1790340" y="560676"/>
                </a:lnTo>
                <a:lnTo>
                  <a:pt x="1805157" y="516786"/>
                </a:lnTo>
                <a:lnTo>
                  <a:pt x="1811932" y="463063"/>
                </a:lnTo>
                <a:lnTo>
                  <a:pt x="1831216" y="302709"/>
                </a:lnTo>
                <a:lnTo>
                  <a:pt x="1845197" y="259474"/>
                </a:lnTo>
                <a:lnTo>
                  <a:pt x="1869775" y="46558"/>
                </a:lnTo>
                <a:lnTo>
                  <a:pt x="1881841" y="4825"/>
                </a:lnTo>
                <a:lnTo>
                  <a:pt x="1867411" y="0"/>
                </a:lnTo>
                <a:lnTo>
                  <a:pt x="1864222" y="50912"/>
                </a:lnTo>
                <a:lnTo>
                  <a:pt x="1857887" y="104290"/>
                </a:lnTo>
                <a:lnTo>
                  <a:pt x="1843853" y="147566"/>
                </a:lnTo>
                <a:lnTo>
                  <a:pt x="1819374" y="360405"/>
                </a:lnTo>
                <a:lnTo>
                  <a:pt x="1805162" y="403821"/>
                </a:lnTo>
                <a:lnTo>
                  <a:pt x="1785028" y="564841"/>
                </a:lnTo>
                <a:lnTo>
                  <a:pt x="1770082" y="608832"/>
                </a:lnTo>
                <a:lnTo>
                  <a:pt x="1762740" y="663000"/>
                </a:lnTo>
                <a:lnTo>
                  <a:pt x="1747311" y="707370"/>
                </a:lnTo>
                <a:lnTo>
                  <a:pt x="1739447" y="761948"/>
                </a:lnTo>
                <a:lnTo>
                  <a:pt x="1707157" y="851810"/>
                </a:lnTo>
                <a:lnTo>
                  <a:pt x="1698364" y="907115"/>
                </a:lnTo>
                <a:lnTo>
                  <a:pt x="1664043" y="998571"/>
                </a:lnTo>
                <a:lnTo>
                  <a:pt x="1646311" y="1044746"/>
                </a:lnTo>
                <a:lnTo>
                  <a:pt x="1620337" y="1081246"/>
                </a:lnTo>
                <a:lnTo>
                  <a:pt x="1601772" y="1128074"/>
                </a:lnTo>
                <a:lnTo>
                  <a:pt x="1574926" y="1165257"/>
                </a:lnTo>
                <a:lnTo>
                  <a:pt x="1555451" y="1212799"/>
                </a:lnTo>
                <a:lnTo>
                  <a:pt x="1499358" y="1289048"/>
                </a:lnTo>
                <a:lnTo>
                  <a:pt x="1464391" y="1316460"/>
                </a:lnTo>
                <a:lnTo>
                  <a:pt x="1409114" y="1392069"/>
                </a:lnTo>
                <a:lnTo>
                  <a:pt x="1082325" y="1648253"/>
                </a:lnTo>
                <a:lnTo>
                  <a:pt x="1127103" y="1629287"/>
                </a:lnTo>
                <a:close/>
              </a:path>
              <a:path extrusionOk="0" h="2065655" w="1882139">
                <a:moveTo>
                  <a:pt x="55957" y="1436216"/>
                </a:moveTo>
                <a:lnTo>
                  <a:pt x="414537" y="1155109"/>
                </a:lnTo>
                <a:lnTo>
                  <a:pt x="445713" y="1114532"/>
                </a:lnTo>
                <a:lnTo>
                  <a:pt x="7786" y="1457842"/>
                </a:lnTo>
                <a:lnTo>
                  <a:pt x="55957" y="1436216"/>
                </a:lnTo>
                <a:close/>
              </a:path>
              <a:path extrusionOk="0" h="2065655" w="1882139">
                <a:moveTo>
                  <a:pt x="685359" y="1055761"/>
                </a:moveTo>
                <a:lnTo>
                  <a:pt x="753373" y="1002442"/>
                </a:lnTo>
                <a:lnTo>
                  <a:pt x="848788" y="879230"/>
                </a:lnTo>
                <a:lnTo>
                  <a:pt x="814194" y="906349"/>
                </a:lnTo>
                <a:lnTo>
                  <a:pt x="753999" y="985814"/>
                </a:lnTo>
                <a:lnTo>
                  <a:pt x="715834" y="1015734"/>
                </a:lnTo>
                <a:lnTo>
                  <a:pt x="685359" y="1055761"/>
                </a:lnTo>
                <a:close/>
              </a:path>
              <a:path extrusionOk="0" h="2065655" w="1882139">
                <a:moveTo>
                  <a:pt x="4553" y="1573338"/>
                </a:moveTo>
                <a:lnTo>
                  <a:pt x="50967" y="1536952"/>
                </a:lnTo>
                <a:lnTo>
                  <a:pt x="2812" y="1558565"/>
                </a:lnTo>
                <a:lnTo>
                  <a:pt x="4553" y="1573338"/>
                </a:lnTo>
                <a:close/>
              </a:path>
              <a:path extrusionOk="0" h="2065655" w="1882139">
                <a:moveTo>
                  <a:pt x="81761" y="1528948"/>
                </a:moveTo>
                <a:lnTo>
                  <a:pt x="177555" y="1453852"/>
                </a:lnTo>
                <a:lnTo>
                  <a:pt x="130166" y="1474864"/>
                </a:lnTo>
                <a:lnTo>
                  <a:pt x="35015" y="1549457"/>
                </a:lnTo>
                <a:lnTo>
                  <a:pt x="81761" y="1528948"/>
                </a:lnTo>
                <a:close/>
              </a:path>
              <a:path extrusionOk="0" h="2065655" w="1882139">
                <a:moveTo>
                  <a:pt x="538658" y="1186904"/>
                </a:moveTo>
                <a:lnTo>
                  <a:pt x="681174" y="1075179"/>
                </a:lnTo>
                <a:lnTo>
                  <a:pt x="713425" y="1033759"/>
                </a:lnTo>
                <a:lnTo>
                  <a:pt x="569636" y="1146481"/>
                </a:lnTo>
                <a:lnTo>
                  <a:pt x="538658" y="1186904"/>
                </a:lnTo>
                <a:close/>
              </a:path>
              <a:path extrusionOk="0" h="2065655" w="1882139">
                <a:moveTo>
                  <a:pt x="206209" y="1447525"/>
                </a:moveTo>
                <a:lnTo>
                  <a:pt x="303778" y="1371037"/>
                </a:lnTo>
                <a:lnTo>
                  <a:pt x="256533" y="1391937"/>
                </a:lnTo>
                <a:lnTo>
                  <a:pt x="159529" y="1467982"/>
                </a:lnTo>
                <a:lnTo>
                  <a:pt x="206209" y="1447525"/>
                </a:lnTo>
                <a:close/>
              </a:path>
              <a:path extrusionOk="0" h="2065655" w="1882139">
                <a:moveTo>
                  <a:pt x="369009" y="1336037"/>
                </a:moveTo>
                <a:lnTo>
                  <a:pt x="527484" y="1211801"/>
                </a:lnTo>
                <a:lnTo>
                  <a:pt x="560187" y="1170026"/>
                </a:lnTo>
                <a:lnTo>
                  <a:pt x="322508" y="1356354"/>
                </a:lnTo>
                <a:lnTo>
                  <a:pt x="369009" y="1336037"/>
                </a:lnTo>
                <a:close/>
              </a:path>
              <a:path extrusionOk="0" h="2065655" w="1882139">
                <a:moveTo>
                  <a:pt x="3978" y="1670613"/>
                </a:moveTo>
                <a:lnTo>
                  <a:pt x="34062" y="1647029"/>
                </a:lnTo>
                <a:lnTo>
                  <a:pt x="1026" y="1656790"/>
                </a:lnTo>
                <a:lnTo>
                  <a:pt x="3978" y="1670613"/>
                </a:lnTo>
                <a:close/>
              </a:path>
              <a:path extrusionOk="0" h="2065655" w="1882139">
                <a:moveTo>
                  <a:pt x="115764" y="1615253"/>
                </a:moveTo>
                <a:lnTo>
                  <a:pt x="168957" y="1573553"/>
                </a:lnTo>
                <a:lnTo>
                  <a:pt x="73828" y="1615854"/>
                </a:lnTo>
                <a:lnTo>
                  <a:pt x="21787" y="1656652"/>
                </a:lnTo>
                <a:lnTo>
                  <a:pt x="115764" y="1615253"/>
                </a:lnTo>
                <a:close/>
              </a:path>
              <a:path extrusionOk="0" h="2065655" w="1882139">
                <a:moveTo>
                  <a:pt x="809431" y="1103732"/>
                </a:moveTo>
                <a:lnTo>
                  <a:pt x="879335" y="1048931"/>
                </a:lnTo>
                <a:lnTo>
                  <a:pt x="942477" y="967157"/>
                </a:lnTo>
                <a:lnTo>
                  <a:pt x="907179" y="994828"/>
                </a:lnTo>
                <a:lnTo>
                  <a:pt x="877386" y="1034321"/>
                </a:lnTo>
                <a:lnTo>
                  <a:pt x="839578" y="1063961"/>
                </a:lnTo>
                <a:lnTo>
                  <a:pt x="809431" y="1103732"/>
                </a:lnTo>
                <a:close/>
              </a:path>
              <a:path extrusionOk="0" h="2065655" w="1882139">
                <a:moveTo>
                  <a:pt x="201835" y="1563916"/>
                </a:moveTo>
                <a:lnTo>
                  <a:pt x="256097" y="1521378"/>
                </a:lnTo>
                <a:lnTo>
                  <a:pt x="208632" y="1542450"/>
                </a:lnTo>
                <a:lnTo>
                  <a:pt x="154894" y="1584577"/>
                </a:lnTo>
                <a:lnTo>
                  <a:pt x="201835" y="1563916"/>
                </a:lnTo>
                <a:close/>
              </a:path>
              <a:path extrusionOk="0" h="2065655" w="1882139">
                <a:moveTo>
                  <a:pt x="287776" y="1512681"/>
                </a:moveTo>
                <a:lnTo>
                  <a:pt x="343019" y="1469373"/>
                </a:lnTo>
                <a:lnTo>
                  <a:pt x="295671" y="1490353"/>
                </a:lnTo>
                <a:lnTo>
                  <a:pt x="240907" y="1533285"/>
                </a:lnTo>
                <a:lnTo>
                  <a:pt x="287776" y="1512681"/>
                </a:lnTo>
                <a:close/>
              </a:path>
              <a:path extrusionOk="0" h="2065655" w="1882139">
                <a:moveTo>
                  <a:pt x="702360" y="1203807"/>
                </a:moveTo>
                <a:lnTo>
                  <a:pt x="807577" y="1121322"/>
                </a:lnTo>
                <a:lnTo>
                  <a:pt x="839632" y="1080055"/>
                </a:lnTo>
                <a:lnTo>
                  <a:pt x="732979" y="1163666"/>
                </a:lnTo>
                <a:lnTo>
                  <a:pt x="702360" y="1203807"/>
                </a:lnTo>
                <a:close/>
              </a:path>
              <a:path extrusionOk="0" h="2065655" w="1882139">
                <a:moveTo>
                  <a:pt x="373529" y="1461592"/>
                </a:moveTo>
                <a:lnTo>
                  <a:pt x="508124" y="1356077"/>
                </a:lnTo>
                <a:lnTo>
                  <a:pt x="461104" y="1376800"/>
                </a:lnTo>
                <a:lnTo>
                  <a:pt x="326762" y="1482118"/>
                </a:lnTo>
                <a:lnTo>
                  <a:pt x="373529" y="1461592"/>
                </a:lnTo>
                <a:close/>
              </a:path>
              <a:path extrusionOk="0" h="2065655" w="1882139">
                <a:moveTo>
                  <a:pt x="574964" y="1319816"/>
                </a:moveTo>
                <a:lnTo>
                  <a:pt x="654132" y="1257752"/>
                </a:lnTo>
                <a:lnTo>
                  <a:pt x="686859" y="1215959"/>
                </a:lnTo>
                <a:lnTo>
                  <a:pt x="528574" y="1340045"/>
                </a:lnTo>
                <a:lnTo>
                  <a:pt x="574964" y="1319816"/>
                </a:lnTo>
                <a:close/>
              </a:path>
              <a:path extrusionOk="0" h="2065655" w="1882139">
                <a:moveTo>
                  <a:pt x="289067" y="1624630"/>
                </a:moveTo>
                <a:lnTo>
                  <a:pt x="345291" y="1580553"/>
                </a:lnTo>
                <a:lnTo>
                  <a:pt x="252764" y="1620814"/>
                </a:lnTo>
                <a:lnTo>
                  <a:pt x="214050" y="1651164"/>
                </a:lnTo>
                <a:lnTo>
                  <a:pt x="25912" y="1734104"/>
                </a:lnTo>
                <a:lnTo>
                  <a:pt x="4216" y="1751113"/>
                </a:lnTo>
                <a:lnTo>
                  <a:pt x="6797" y="1765227"/>
                </a:lnTo>
                <a:lnTo>
                  <a:pt x="19804" y="1755030"/>
                </a:lnTo>
                <a:lnTo>
                  <a:pt x="112871" y="1714345"/>
                </a:lnTo>
                <a:lnTo>
                  <a:pt x="151304" y="1684216"/>
                </a:lnTo>
                <a:lnTo>
                  <a:pt x="289067" y="1624630"/>
                </a:lnTo>
                <a:close/>
              </a:path>
              <a:path extrusionOk="0" h="2065655" w="1882139">
                <a:moveTo>
                  <a:pt x="4795" y="1847483"/>
                </a:moveTo>
                <a:lnTo>
                  <a:pt x="19882" y="1835656"/>
                </a:lnTo>
                <a:lnTo>
                  <a:pt x="1448" y="1833970"/>
                </a:lnTo>
                <a:lnTo>
                  <a:pt x="4795" y="1847483"/>
                </a:lnTo>
                <a:close/>
              </a:path>
              <a:path extrusionOk="0" h="2065655" w="1882139">
                <a:moveTo>
                  <a:pt x="372224" y="1575576"/>
                </a:moveTo>
                <a:lnTo>
                  <a:pt x="429227" y="1530889"/>
                </a:lnTo>
                <a:lnTo>
                  <a:pt x="383435" y="1550650"/>
                </a:lnTo>
                <a:lnTo>
                  <a:pt x="326811" y="1595040"/>
                </a:lnTo>
                <a:lnTo>
                  <a:pt x="372224" y="1575576"/>
                </a:lnTo>
                <a:close/>
              </a:path>
              <a:path extrusionOk="0" h="2065655" w="1882139">
                <a:moveTo>
                  <a:pt x="30041" y="1831220"/>
                </a:moveTo>
                <a:lnTo>
                  <a:pt x="19882" y="1835656"/>
                </a:lnTo>
                <a:lnTo>
                  <a:pt x="30041" y="1831220"/>
                </a:lnTo>
                <a:close/>
              </a:path>
              <a:path extrusionOk="0" h="2065655" w="1882139">
                <a:moveTo>
                  <a:pt x="252576" y="1733924"/>
                </a:moveTo>
                <a:lnTo>
                  <a:pt x="254380" y="1732509"/>
                </a:lnTo>
                <a:lnTo>
                  <a:pt x="30041" y="1831220"/>
                </a:lnTo>
                <a:lnTo>
                  <a:pt x="252576" y="1733924"/>
                </a:lnTo>
                <a:close/>
              </a:path>
              <a:path extrusionOk="0" h="2065655" w="1882139">
                <a:moveTo>
                  <a:pt x="949482" y="1139176"/>
                </a:moveTo>
                <a:lnTo>
                  <a:pt x="1013543" y="1088956"/>
                </a:lnTo>
                <a:lnTo>
                  <a:pt x="1043112" y="1049637"/>
                </a:lnTo>
                <a:lnTo>
                  <a:pt x="976943" y="1101510"/>
                </a:lnTo>
                <a:lnTo>
                  <a:pt x="949482" y="1139176"/>
                </a:lnTo>
                <a:close/>
              </a:path>
              <a:path extrusionOk="0" h="2065655" w="1882139">
                <a:moveTo>
                  <a:pt x="454719" y="1527042"/>
                </a:moveTo>
                <a:lnTo>
                  <a:pt x="512418" y="1481809"/>
                </a:lnTo>
                <a:lnTo>
                  <a:pt x="466997" y="1501279"/>
                </a:lnTo>
                <a:lnTo>
                  <a:pt x="409636" y="1546248"/>
                </a:lnTo>
                <a:lnTo>
                  <a:pt x="454719" y="1527042"/>
                </a:lnTo>
                <a:close/>
              </a:path>
              <a:path extrusionOk="0" h="2065655" w="1882139">
                <a:moveTo>
                  <a:pt x="886216" y="1204910"/>
                </a:moveTo>
                <a:lnTo>
                  <a:pt x="946066" y="1157991"/>
                </a:lnTo>
                <a:lnTo>
                  <a:pt x="975970" y="1118410"/>
                </a:lnTo>
                <a:lnTo>
                  <a:pt x="914016" y="1166979"/>
                </a:lnTo>
                <a:lnTo>
                  <a:pt x="886216" y="1204910"/>
                </a:lnTo>
                <a:close/>
              </a:path>
              <a:path extrusionOk="0" h="2065655" w="1882139">
                <a:moveTo>
                  <a:pt x="536566" y="1479016"/>
                </a:moveTo>
                <a:lnTo>
                  <a:pt x="631913" y="1404269"/>
                </a:lnTo>
                <a:lnTo>
                  <a:pt x="587039" y="1423311"/>
                </a:lnTo>
                <a:lnTo>
                  <a:pt x="491805" y="1497969"/>
                </a:lnTo>
                <a:lnTo>
                  <a:pt x="536566" y="1479016"/>
                </a:lnTo>
                <a:close/>
              </a:path>
              <a:path extrusionOk="0" h="2065655" w="1882139">
                <a:moveTo>
                  <a:pt x="654235" y="1402908"/>
                </a:moveTo>
                <a:lnTo>
                  <a:pt x="877920" y="1227551"/>
                </a:lnTo>
                <a:lnTo>
                  <a:pt x="908159" y="1187708"/>
                </a:lnTo>
                <a:lnTo>
                  <a:pt x="609944" y="1421492"/>
                </a:lnTo>
                <a:lnTo>
                  <a:pt x="654235" y="1402908"/>
                </a:lnTo>
                <a:close/>
              </a:path>
              <a:path extrusionOk="0" h="2065655" w="1882139">
                <a:moveTo>
                  <a:pt x="705803" y="1620679"/>
                </a:moveTo>
                <a:lnTo>
                  <a:pt x="773616" y="1567517"/>
                </a:lnTo>
                <a:lnTo>
                  <a:pt x="727603" y="1587451"/>
                </a:lnTo>
                <a:lnTo>
                  <a:pt x="689329" y="1617456"/>
                </a:lnTo>
                <a:lnTo>
                  <a:pt x="596876" y="1657659"/>
                </a:lnTo>
                <a:lnTo>
                  <a:pt x="558394" y="1687827"/>
                </a:lnTo>
                <a:lnTo>
                  <a:pt x="187432" y="1849542"/>
                </a:lnTo>
                <a:lnTo>
                  <a:pt x="133373" y="1859646"/>
                </a:lnTo>
                <a:lnTo>
                  <a:pt x="41171" y="1899653"/>
                </a:lnTo>
                <a:lnTo>
                  <a:pt x="2905" y="1913514"/>
                </a:lnTo>
                <a:lnTo>
                  <a:pt x="6261" y="1927021"/>
                </a:lnTo>
                <a:lnTo>
                  <a:pt x="145620" y="1866183"/>
                </a:lnTo>
                <a:lnTo>
                  <a:pt x="200054" y="1855784"/>
                </a:lnTo>
                <a:lnTo>
                  <a:pt x="573893" y="1691814"/>
                </a:lnTo>
                <a:lnTo>
                  <a:pt x="612708" y="1661385"/>
                </a:lnTo>
                <a:lnTo>
                  <a:pt x="705803" y="1620679"/>
                </a:lnTo>
                <a:close/>
              </a:path>
              <a:path extrusionOk="0" h="2065655" w="1882139">
                <a:moveTo>
                  <a:pt x="442507" y="1649577"/>
                </a:moveTo>
                <a:lnTo>
                  <a:pt x="477965" y="1621780"/>
                </a:lnTo>
                <a:lnTo>
                  <a:pt x="291393" y="1703493"/>
                </a:lnTo>
                <a:lnTo>
                  <a:pt x="254380" y="1732509"/>
                </a:lnTo>
                <a:lnTo>
                  <a:pt x="442507" y="1649577"/>
                </a:lnTo>
                <a:close/>
              </a:path>
              <a:path extrusionOk="0" h="2065655" w="1882139">
                <a:moveTo>
                  <a:pt x="575570" y="1577538"/>
                </a:moveTo>
                <a:lnTo>
                  <a:pt x="648207" y="1520594"/>
                </a:lnTo>
                <a:lnTo>
                  <a:pt x="601834" y="1540811"/>
                </a:lnTo>
                <a:lnTo>
                  <a:pt x="563218" y="1571084"/>
                </a:lnTo>
                <a:lnTo>
                  <a:pt x="516701" y="1591414"/>
                </a:lnTo>
                <a:lnTo>
                  <a:pt x="481679" y="1618869"/>
                </a:lnTo>
                <a:lnTo>
                  <a:pt x="575570" y="1577538"/>
                </a:lnTo>
                <a:close/>
              </a:path>
              <a:path extrusionOk="0" h="2065655" w="1882139">
                <a:moveTo>
                  <a:pt x="112943" y="1955910"/>
                </a:moveTo>
                <a:lnTo>
                  <a:pt x="59938" y="1965627"/>
                </a:lnTo>
                <a:lnTo>
                  <a:pt x="14165" y="1985373"/>
                </a:lnTo>
                <a:lnTo>
                  <a:pt x="1751" y="1995105"/>
                </a:lnTo>
                <a:lnTo>
                  <a:pt x="21870" y="1995471"/>
                </a:lnTo>
                <a:lnTo>
                  <a:pt x="112943" y="1955910"/>
                </a:lnTo>
                <a:close/>
              </a:path>
              <a:path extrusionOk="0" h="2065655" w="1882139">
                <a:moveTo>
                  <a:pt x="1034346" y="1234020"/>
                </a:moveTo>
                <a:lnTo>
                  <a:pt x="1095445" y="1186122"/>
                </a:lnTo>
                <a:lnTo>
                  <a:pt x="1127466" y="1144882"/>
                </a:lnTo>
                <a:lnTo>
                  <a:pt x="1063360" y="1195138"/>
                </a:lnTo>
                <a:lnTo>
                  <a:pt x="1034346" y="1234020"/>
                </a:lnTo>
                <a:close/>
              </a:path>
              <a:path extrusionOk="0" h="2065655" w="1882139">
                <a:moveTo>
                  <a:pt x="661383" y="1526403"/>
                </a:moveTo>
                <a:lnTo>
                  <a:pt x="732832" y="1470391"/>
                </a:lnTo>
                <a:lnTo>
                  <a:pt x="686653" y="1490455"/>
                </a:lnTo>
                <a:lnTo>
                  <a:pt x="614595" y="1546944"/>
                </a:lnTo>
                <a:lnTo>
                  <a:pt x="661383" y="1526403"/>
                </a:lnTo>
                <a:close/>
              </a:path>
              <a:path extrusionOk="0" h="2065655" w="1882139">
                <a:moveTo>
                  <a:pt x="114954" y="1955222"/>
                </a:moveTo>
                <a:lnTo>
                  <a:pt x="114200" y="1955363"/>
                </a:lnTo>
                <a:lnTo>
                  <a:pt x="112943" y="1955910"/>
                </a:lnTo>
                <a:lnTo>
                  <a:pt x="113674" y="1955776"/>
                </a:lnTo>
                <a:lnTo>
                  <a:pt x="114954" y="1955222"/>
                </a:lnTo>
                <a:close/>
              </a:path>
              <a:path extrusionOk="0" h="2065655" w="1882139">
                <a:moveTo>
                  <a:pt x="746854" y="1475536"/>
                </a:moveTo>
                <a:lnTo>
                  <a:pt x="1022800" y="1259209"/>
                </a:lnTo>
                <a:lnTo>
                  <a:pt x="1055320" y="1217578"/>
                </a:lnTo>
                <a:lnTo>
                  <a:pt x="700249" y="1495934"/>
                </a:lnTo>
                <a:lnTo>
                  <a:pt x="746854" y="1475536"/>
                </a:lnTo>
                <a:close/>
              </a:path>
              <a:path extrusionOk="0" h="2065655" w="1882139">
                <a:moveTo>
                  <a:pt x="874992" y="1649417"/>
                </a:moveTo>
                <a:lnTo>
                  <a:pt x="945282" y="1594314"/>
                </a:lnTo>
                <a:lnTo>
                  <a:pt x="899539" y="1614037"/>
                </a:lnTo>
                <a:lnTo>
                  <a:pt x="861501" y="1643856"/>
                </a:lnTo>
                <a:lnTo>
                  <a:pt x="769423" y="1683765"/>
                </a:lnTo>
                <a:lnTo>
                  <a:pt x="731082" y="1713823"/>
                </a:lnTo>
                <a:lnTo>
                  <a:pt x="452991" y="1835006"/>
                </a:lnTo>
                <a:lnTo>
                  <a:pt x="398769" y="1845239"/>
                </a:lnTo>
                <a:lnTo>
                  <a:pt x="259826" y="1905751"/>
                </a:lnTo>
                <a:lnTo>
                  <a:pt x="205796" y="1915832"/>
                </a:lnTo>
                <a:lnTo>
                  <a:pt x="114954" y="1955222"/>
                </a:lnTo>
                <a:lnTo>
                  <a:pt x="168381" y="1945163"/>
                </a:lnTo>
                <a:lnTo>
                  <a:pt x="214827" y="1924890"/>
                </a:lnTo>
                <a:lnTo>
                  <a:pt x="269193" y="1914545"/>
                </a:lnTo>
                <a:lnTo>
                  <a:pt x="409145" y="1853242"/>
                </a:lnTo>
                <a:lnTo>
                  <a:pt x="463701" y="1842748"/>
                </a:lnTo>
                <a:lnTo>
                  <a:pt x="743706" y="1720063"/>
                </a:lnTo>
                <a:lnTo>
                  <a:pt x="782345" y="1689773"/>
                </a:lnTo>
                <a:lnTo>
                  <a:pt x="874992" y="1649417"/>
                </a:lnTo>
                <a:close/>
              </a:path>
              <a:path extrusionOk="0" h="2065655" w="1882139">
                <a:moveTo>
                  <a:pt x="1045234" y="1677330"/>
                </a:moveTo>
                <a:lnTo>
                  <a:pt x="1114105" y="1623339"/>
                </a:lnTo>
                <a:lnTo>
                  <a:pt x="1068393" y="1643038"/>
                </a:lnTo>
                <a:lnTo>
                  <a:pt x="1030346" y="1672864"/>
                </a:lnTo>
                <a:lnTo>
                  <a:pt x="891841" y="1733033"/>
                </a:lnTo>
                <a:lnTo>
                  <a:pt x="853274" y="1763267"/>
                </a:lnTo>
                <a:lnTo>
                  <a:pt x="713586" y="1824362"/>
                </a:lnTo>
                <a:lnTo>
                  <a:pt x="659081" y="1834817"/>
                </a:lnTo>
                <a:lnTo>
                  <a:pt x="518971" y="1896243"/>
                </a:lnTo>
                <a:lnTo>
                  <a:pt x="464452" y="1906709"/>
                </a:lnTo>
                <a:lnTo>
                  <a:pt x="371207" y="1947533"/>
                </a:lnTo>
                <a:lnTo>
                  <a:pt x="316843" y="1957876"/>
                </a:lnTo>
                <a:lnTo>
                  <a:pt x="270397" y="1978150"/>
                </a:lnTo>
                <a:lnTo>
                  <a:pt x="216216" y="1988350"/>
                </a:lnTo>
                <a:lnTo>
                  <a:pt x="169985" y="2008456"/>
                </a:lnTo>
                <a:lnTo>
                  <a:pt x="116049" y="2018464"/>
                </a:lnTo>
                <a:lnTo>
                  <a:pt x="70095" y="2038351"/>
                </a:lnTo>
                <a:lnTo>
                  <a:pt x="16469" y="2048117"/>
                </a:lnTo>
                <a:lnTo>
                  <a:pt x="792" y="2060406"/>
                </a:lnTo>
                <a:lnTo>
                  <a:pt x="15096" y="2065330"/>
                </a:lnTo>
                <a:lnTo>
                  <a:pt x="59887" y="2046354"/>
                </a:lnTo>
                <a:lnTo>
                  <a:pt x="112661" y="2037257"/>
                </a:lnTo>
                <a:lnTo>
                  <a:pt x="157734" y="2018059"/>
                </a:lnTo>
                <a:lnTo>
                  <a:pt x="210764" y="2008762"/>
                </a:lnTo>
                <a:lnTo>
                  <a:pt x="256066" y="1989385"/>
                </a:lnTo>
                <a:lnTo>
                  <a:pt x="309297" y="1979929"/>
                </a:lnTo>
                <a:lnTo>
                  <a:pt x="400318" y="1940849"/>
                </a:lnTo>
                <a:lnTo>
                  <a:pt x="453751" y="1931235"/>
                </a:lnTo>
                <a:lnTo>
                  <a:pt x="545052" y="1891935"/>
                </a:lnTo>
                <a:lnTo>
                  <a:pt x="598564" y="1882259"/>
                </a:lnTo>
                <a:lnTo>
                  <a:pt x="917528" y="1745170"/>
                </a:lnTo>
                <a:lnTo>
                  <a:pt x="954987" y="1715805"/>
                </a:lnTo>
                <a:lnTo>
                  <a:pt x="1045234" y="1677330"/>
                </a:lnTo>
                <a:close/>
              </a:path>
              <a:path extrusionOk="0" h="2065655" w="1882139">
                <a:moveTo>
                  <a:pt x="790693" y="1570267"/>
                </a:moveTo>
                <a:lnTo>
                  <a:pt x="857466" y="1517921"/>
                </a:lnTo>
                <a:lnTo>
                  <a:pt x="811685" y="1537673"/>
                </a:lnTo>
                <a:lnTo>
                  <a:pt x="744383" y="1590434"/>
                </a:lnTo>
                <a:lnTo>
                  <a:pt x="790693" y="1570267"/>
                </a:lnTo>
                <a:close/>
              </a:path>
              <a:path extrusionOk="0" h="2065655" w="1882139">
                <a:moveTo>
                  <a:pt x="875102" y="1520232"/>
                </a:moveTo>
                <a:lnTo>
                  <a:pt x="1015590" y="1410098"/>
                </a:lnTo>
                <a:lnTo>
                  <a:pt x="970433" y="1429361"/>
                </a:lnTo>
                <a:lnTo>
                  <a:pt x="829047" y="1540200"/>
                </a:lnTo>
                <a:lnTo>
                  <a:pt x="875102" y="1520232"/>
                </a:lnTo>
                <a:close/>
              </a:path>
              <a:path extrusionOk="0" h="2065655" w="1882139">
                <a:moveTo>
                  <a:pt x="959302" y="1599461"/>
                </a:moveTo>
                <a:lnTo>
                  <a:pt x="1028487" y="1545223"/>
                </a:lnTo>
                <a:lnTo>
                  <a:pt x="983046" y="1564709"/>
                </a:lnTo>
                <a:lnTo>
                  <a:pt x="913299" y="1619386"/>
                </a:lnTo>
                <a:lnTo>
                  <a:pt x="959302" y="1599461"/>
                </a:lnTo>
                <a:close/>
              </a:path>
              <a:path extrusionOk="0" h="2065655" w="1882139">
                <a:moveTo>
                  <a:pt x="1042989" y="1549991"/>
                </a:moveTo>
                <a:lnTo>
                  <a:pt x="1278406" y="1365438"/>
                </a:lnTo>
                <a:lnTo>
                  <a:pt x="1310950" y="1323787"/>
                </a:lnTo>
                <a:lnTo>
                  <a:pt x="997313" y="1569662"/>
                </a:lnTo>
                <a:lnTo>
                  <a:pt x="1042989" y="154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 txBox="1"/>
          <p:nvPr>
            <p:ph type="title"/>
          </p:nvPr>
        </p:nvSpPr>
        <p:spPr>
          <a:xfrm>
            <a:off x="1528371" y="598634"/>
            <a:ext cx="6265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Breakdown of Metrics</a:t>
            </a:r>
            <a:endParaRPr b="0" sz="3000"/>
          </a:p>
        </p:txBody>
      </p:sp>
      <p:sp>
        <p:nvSpPr>
          <p:cNvPr id="300" name="Google Shape;300;p28"/>
          <p:cNvSpPr txBox="1"/>
          <p:nvPr>
            <p:ph idx="12" type="sldNum"/>
          </p:nvPr>
        </p:nvSpPr>
        <p:spPr>
          <a:xfrm>
            <a:off x="8897965" y="4903190"/>
            <a:ext cx="208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82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937375" y="1511325"/>
            <a:ext cx="74475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APY (Annual Percentage Yield):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The rate of return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earned on an investment over a year, taking into account the effect of compounding interest.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APY is crucial for investors seeking passive income from staking or liquidity provision.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High APY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can attract more investments, but it's important to assess the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risk and sustainability</a:t>
            </a:r>
            <a:r>
              <a:rPr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high returns.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Trading Volume: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total amount of the asset traded in a given period.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High trade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volume indicates a healthy level of </a:t>
            </a:r>
            <a:r>
              <a:rPr b="1" lang="en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activity and liquidity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making it easier for users to enter or exit positions. It can also signal investor interest and a vibrant market.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